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9" r:id="rId1"/>
    <p:sldMasterId id="2147483761" r:id="rId2"/>
    <p:sldMasterId id="2147483773" r:id="rId3"/>
  </p:sldMasterIdLst>
  <p:notesMasterIdLst>
    <p:notesMasterId r:id="rId48"/>
  </p:notesMasterIdLst>
  <p:sldIdLst>
    <p:sldId id="311" r:id="rId4"/>
    <p:sldId id="256" r:id="rId5"/>
    <p:sldId id="387" r:id="rId6"/>
    <p:sldId id="451" r:id="rId7"/>
    <p:sldId id="325" r:id="rId8"/>
    <p:sldId id="285" r:id="rId9"/>
    <p:sldId id="454" r:id="rId10"/>
    <p:sldId id="403" r:id="rId11"/>
    <p:sldId id="404" r:id="rId12"/>
    <p:sldId id="349" r:id="rId13"/>
    <p:sldId id="410" r:id="rId14"/>
    <p:sldId id="411" r:id="rId15"/>
    <p:sldId id="408" r:id="rId16"/>
    <p:sldId id="353" r:id="rId17"/>
    <p:sldId id="371" r:id="rId18"/>
    <p:sldId id="413" r:id="rId19"/>
    <p:sldId id="463" r:id="rId20"/>
    <p:sldId id="414" r:id="rId21"/>
    <p:sldId id="372" r:id="rId22"/>
    <p:sldId id="474" r:id="rId23"/>
    <p:sldId id="464" r:id="rId24"/>
    <p:sldId id="465" r:id="rId25"/>
    <p:sldId id="416" r:id="rId26"/>
    <p:sldId id="466" r:id="rId27"/>
    <p:sldId id="418" r:id="rId28"/>
    <p:sldId id="473" r:id="rId29"/>
    <p:sldId id="470" r:id="rId30"/>
    <p:sldId id="471" r:id="rId31"/>
    <p:sldId id="419" r:id="rId32"/>
    <p:sldId id="421" r:id="rId33"/>
    <p:sldId id="424" r:id="rId34"/>
    <p:sldId id="432" r:id="rId35"/>
    <p:sldId id="433" r:id="rId36"/>
    <p:sldId id="467" r:id="rId37"/>
    <p:sldId id="434" r:id="rId38"/>
    <p:sldId id="456" r:id="rId39"/>
    <p:sldId id="472" r:id="rId40"/>
    <p:sldId id="399" r:id="rId41"/>
    <p:sldId id="445" r:id="rId42"/>
    <p:sldId id="468" r:id="rId43"/>
    <p:sldId id="469" r:id="rId44"/>
    <p:sldId id="447" r:id="rId45"/>
    <p:sldId id="379" r:id="rId46"/>
    <p:sldId id="386" r:id="rId4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6F14"/>
    <a:srgbClr val="18DFE4"/>
    <a:srgbClr val="16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43" d="100"/>
          <a:sy n="43" d="100"/>
        </p:scale>
        <p:origin x="22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a Bártíková" userId="1eeea1c8311ecf1c" providerId="LiveId" clId="{5B4E3254-AEE3-4757-A079-B7A3A7DC3AA2}"/>
    <pc:docChg chg="custSel modSld">
      <pc:chgData name="Jana Bártíková" userId="1eeea1c8311ecf1c" providerId="LiveId" clId="{5B4E3254-AEE3-4757-A079-B7A3A7DC3AA2}" dt="2020-04-20T09:28:18.830" v="174" actId="20577"/>
      <pc:docMkLst>
        <pc:docMk/>
      </pc:docMkLst>
      <pc:sldChg chg="modSp mod">
        <pc:chgData name="Jana Bártíková" userId="1eeea1c8311ecf1c" providerId="LiveId" clId="{5B4E3254-AEE3-4757-A079-B7A3A7DC3AA2}" dt="2020-04-20T09:28:18.830" v="174" actId="20577"/>
        <pc:sldMkLst>
          <pc:docMk/>
          <pc:sldMk cId="2571412908" sldId="387"/>
        </pc:sldMkLst>
        <pc:spChg chg="mod">
          <ac:chgData name="Jana Bártíková" userId="1eeea1c8311ecf1c" providerId="LiveId" clId="{5B4E3254-AEE3-4757-A079-B7A3A7DC3AA2}" dt="2020-04-20T09:26:30.607" v="14" actId="20577"/>
          <ac:spMkLst>
            <pc:docMk/>
            <pc:sldMk cId="2571412908" sldId="387"/>
            <ac:spMk id="9" creationId="{15D2BC70-D7E0-4309-8BE9-D9EAFB6E417C}"/>
          </ac:spMkLst>
        </pc:spChg>
        <pc:spChg chg="mod">
          <ac:chgData name="Jana Bártíková" userId="1eeea1c8311ecf1c" providerId="LiveId" clId="{5B4E3254-AEE3-4757-A079-B7A3A7DC3AA2}" dt="2020-04-20T09:28:18.830" v="174" actId="20577"/>
          <ac:spMkLst>
            <pc:docMk/>
            <pc:sldMk cId="2571412908" sldId="387"/>
            <ac:spMk id="12" creationId="{B7AB1080-F3E1-409A-A626-BF801C7F42DD}"/>
          </ac:spMkLst>
        </pc:spChg>
      </pc:sldChg>
    </pc:docChg>
  </pc:docChgLst>
  <pc:docChgLst>
    <pc:chgData name="Jana Bártíková" userId="1eeea1c8311ecf1c" providerId="LiveId" clId="{EF56DA49-B01C-4D8B-AC78-EFEC2FCB7250}"/>
    <pc:docChg chg="undo redo custSel addSld delSld modSld">
      <pc:chgData name="Jana Bártíková" userId="1eeea1c8311ecf1c" providerId="LiveId" clId="{EF56DA49-B01C-4D8B-AC78-EFEC2FCB7250}" dt="2019-11-08T18:29:40.440" v="649" actId="1036"/>
      <pc:docMkLst>
        <pc:docMk/>
      </pc:docMkLst>
      <pc:sldChg chg="modSp">
        <pc:chgData name="Jana Bártíková" userId="1eeea1c8311ecf1c" providerId="LiveId" clId="{EF56DA49-B01C-4D8B-AC78-EFEC2FCB7250}" dt="2019-11-04T10:48:55.245" v="28" actId="20577"/>
        <pc:sldMkLst>
          <pc:docMk/>
          <pc:sldMk cId="935042748" sldId="285"/>
        </pc:sldMkLst>
        <pc:spChg chg="mod">
          <ac:chgData name="Jana Bártíková" userId="1eeea1c8311ecf1c" providerId="LiveId" clId="{EF56DA49-B01C-4D8B-AC78-EFEC2FCB7250}" dt="2019-11-04T10:48:55.245" v="28" actId="20577"/>
          <ac:spMkLst>
            <pc:docMk/>
            <pc:sldMk cId="935042748" sldId="285"/>
            <ac:spMk id="5" creationId="{00000000-0000-0000-0000-000000000000}"/>
          </ac:spMkLst>
        </pc:spChg>
      </pc:sldChg>
      <pc:sldChg chg="addSp modSp">
        <pc:chgData name="Jana Bártíková" userId="1eeea1c8311ecf1c" providerId="LiveId" clId="{EF56DA49-B01C-4D8B-AC78-EFEC2FCB7250}" dt="2019-11-04T10:57:57.657" v="87"/>
        <pc:sldMkLst>
          <pc:docMk/>
          <pc:sldMk cId="3737914500" sldId="349"/>
        </pc:sldMkLst>
        <pc:spChg chg="mod">
          <ac:chgData name="Jana Bártíková" userId="1eeea1c8311ecf1c" providerId="LiveId" clId="{EF56DA49-B01C-4D8B-AC78-EFEC2FCB7250}" dt="2019-11-04T10:57:51.217" v="86" actId="1076"/>
          <ac:spMkLst>
            <pc:docMk/>
            <pc:sldMk cId="3737914500" sldId="349"/>
            <ac:spMk id="2" creationId="{75587774-6BA8-4DEB-AEDD-8CCBD6A66EF2}"/>
          </ac:spMkLst>
        </pc:spChg>
        <pc:spChg chg="add">
          <ac:chgData name="Jana Bártíková" userId="1eeea1c8311ecf1c" providerId="LiveId" clId="{EF56DA49-B01C-4D8B-AC78-EFEC2FCB7250}" dt="2019-11-04T10:57:57.657" v="87"/>
          <ac:spMkLst>
            <pc:docMk/>
            <pc:sldMk cId="3737914500" sldId="349"/>
            <ac:spMk id="6" creationId="{9485F801-2312-443F-A8A7-09E7B819A9E8}"/>
          </ac:spMkLst>
        </pc:spChg>
      </pc:sldChg>
      <pc:sldChg chg="del">
        <pc:chgData name="Jana Bártíková" userId="1eeea1c8311ecf1c" providerId="LiveId" clId="{EF56DA49-B01C-4D8B-AC78-EFEC2FCB7250}" dt="2019-11-04T12:14:44.077" v="633" actId="2696"/>
        <pc:sldMkLst>
          <pc:docMk/>
          <pc:sldMk cId="492911991" sldId="378"/>
        </pc:sldMkLst>
      </pc:sldChg>
      <pc:sldChg chg="addSp delSp modSp">
        <pc:chgData name="Jana Bártíková" userId="1eeea1c8311ecf1c" providerId="LiveId" clId="{EF56DA49-B01C-4D8B-AC78-EFEC2FCB7250}" dt="2019-11-04T12:15:29.243" v="643" actId="1076"/>
        <pc:sldMkLst>
          <pc:docMk/>
          <pc:sldMk cId="1544420037" sldId="379"/>
        </pc:sldMkLst>
        <pc:spChg chg="mod">
          <ac:chgData name="Jana Bártíková" userId="1eeea1c8311ecf1c" providerId="LiveId" clId="{EF56DA49-B01C-4D8B-AC78-EFEC2FCB7250}" dt="2019-11-04T12:15:25.732" v="642" actId="1076"/>
          <ac:spMkLst>
            <pc:docMk/>
            <pc:sldMk cId="1544420037" sldId="379"/>
            <ac:spMk id="3" creationId="{FA40BF7A-0AB2-4E99-81C3-B813B90D1760}"/>
          </ac:spMkLst>
        </pc:spChg>
        <pc:spChg chg="add del mod">
          <ac:chgData name="Jana Bártíková" userId="1eeea1c8311ecf1c" providerId="LiveId" clId="{EF56DA49-B01C-4D8B-AC78-EFEC2FCB7250}" dt="2019-11-04T12:15:18.504" v="641" actId="478"/>
          <ac:spMkLst>
            <pc:docMk/>
            <pc:sldMk cId="1544420037" sldId="379"/>
            <ac:spMk id="5" creationId="{D1B329D0-8C4B-4998-BA97-A593D934CA7B}"/>
          </ac:spMkLst>
        </pc:spChg>
        <pc:spChg chg="del">
          <ac:chgData name="Jana Bártíková" userId="1eeea1c8311ecf1c" providerId="LiveId" clId="{EF56DA49-B01C-4D8B-AC78-EFEC2FCB7250}" dt="2019-11-04T12:15:15.225" v="640" actId="478"/>
          <ac:spMkLst>
            <pc:docMk/>
            <pc:sldMk cId="1544420037" sldId="379"/>
            <ac:spMk id="6" creationId="{C8F858B5-7120-46B0-AF64-6555EA1C2D59}"/>
          </ac:spMkLst>
        </pc:spChg>
        <pc:spChg chg="del">
          <ac:chgData name="Jana Bártíková" userId="1eeea1c8311ecf1c" providerId="LiveId" clId="{EF56DA49-B01C-4D8B-AC78-EFEC2FCB7250}" dt="2019-11-04T12:15:15.225" v="640" actId="478"/>
          <ac:spMkLst>
            <pc:docMk/>
            <pc:sldMk cId="1544420037" sldId="379"/>
            <ac:spMk id="7" creationId="{6FBBE8D1-1FA5-4B08-B6EA-FBBC0C09997A}"/>
          </ac:spMkLst>
        </pc:spChg>
        <pc:spChg chg="mod">
          <ac:chgData name="Jana Bártíková" userId="1eeea1c8311ecf1c" providerId="LiveId" clId="{EF56DA49-B01C-4D8B-AC78-EFEC2FCB7250}" dt="2019-11-04T12:15:25.732" v="642" actId="1076"/>
          <ac:spMkLst>
            <pc:docMk/>
            <pc:sldMk cId="1544420037" sldId="379"/>
            <ac:spMk id="10" creationId="{FA1C7FFC-9699-428B-8F55-139E41731116}"/>
          </ac:spMkLst>
        </pc:spChg>
        <pc:spChg chg="mod">
          <ac:chgData name="Jana Bártíková" userId="1eeea1c8311ecf1c" providerId="LiveId" clId="{EF56DA49-B01C-4D8B-AC78-EFEC2FCB7250}" dt="2019-11-04T12:15:29.243" v="643" actId="1076"/>
          <ac:spMkLst>
            <pc:docMk/>
            <pc:sldMk cId="1544420037" sldId="379"/>
            <ac:spMk id="12" creationId="{05370AB8-621E-4FBB-A189-9229673425AA}"/>
          </ac:spMkLst>
        </pc:spChg>
        <pc:spChg chg="del">
          <ac:chgData name="Jana Bártíková" userId="1eeea1c8311ecf1c" providerId="LiveId" clId="{EF56DA49-B01C-4D8B-AC78-EFEC2FCB7250}" dt="2019-11-04T12:15:15.225" v="640" actId="478"/>
          <ac:spMkLst>
            <pc:docMk/>
            <pc:sldMk cId="1544420037" sldId="379"/>
            <ac:spMk id="13" creationId="{3FF2F8BF-FA30-4B86-8E32-56A9F96B4583}"/>
          </ac:spMkLst>
        </pc:spChg>
        <pc:spChg chg="del">
          <ac:chgData name="Jana Bártíková" userId="1eeea1c8311ecf1c" providerId="LiveId" clId="{EF56DA49-B01C-4D8B-AC78-EFEC2FCB7250}" dt="2019-11-04T12:15:15.225" v="640" actId="478"/>
          <ac:spMkLst>
            <pc:docMk/>
            <pc:sldMk cId="1544420037" sldId="379"/>
            <ac:spMk id="14" creationId="{88F71F1C-FEA9-440A-ACBC-83146394A633}"/>
          </ac:spMkLst>
        </pc:spChg>
      </pc:sldChg>
      <pc:sldChg chg="modSp">
        <pc:chgData name="Jana Bártíková" userId="1eeea1c8311ecf1c" providerId="LiveId" clId="{EF56DA49-B01C-4D8B-AC78-EFEC2FCB7250}" dt="2019-11-04T10:48:43.925" v="26" actId="20577"/>
        <pc:sldMkLst>
          <pc:docMk/>
          <pc:sldMk cId="2571412908" sldId="387"/>
        </pc:sldMkLst>
        <pc:spChg chg="mod">
          <ac:chgData name="Jana Bártíková" userId="1eeea1c8311ecf1c" providerId="LiveId" clId="{EF56DA49-B01C-4D8B-AC78-EFEC2FCB7250}" dt="2019-11-04T10:48:26.156" v="12" actId="20577"/>
          <ac:spMkLst>
            <pc:docMk/>
            <pc:sldMk cId="2571412908" sldId="387"/>
            <ac:spMk id="9" creationId="{15D2BC70-D7E0-4309-8BE9-D9EAFB6E417C}"/>
          </ac:spMkLst>
        </pc:spChg>
        <pc:spChg chg="mod">
          <ac:chgData name="Jana Bártíková" userId="1eeea1c8311ecf1c" providerId="LiveId" clId="{EF56DA49-B01C-4D8B-AC78-EFEC2FCB7250}" dt="2019-11-04T10:48:43.925" v="26" actId="20577"/>
          <ac:spMkLst>
            <pc:docMk/>
            <pc:sldMk cId="2571412908" sldId="387"/>
            <ac:spMk id="12" creationId="{B7AB1080-F3E1-409A-A626-BF801C7F42DD}"/>
          </ac:spMkLst>
        </pc:spChg>
      </pc:sldChg>
      <pc:sldChg chg="addSp delSp modSp">
        <pc:chgData name="Jana Bártíková" userId="1eeea1c8311ecf1c" providerId="LiveId" clId="{EF56DA49-B01C-4D8B-AC78-EFEC2FCB7250}" dt="2019-11-04T12:14:13.500" v="632" actId="1076"/>
        <pc:sldMkLst>
          <pc:docMk/>
          <pc:sldMk cId="3540298403" sldId="399"/>
        </pc:sldMkLst>
        <pc:spChg chg="mod">
          <ac:chgData name="Jana Bártíková" userId="1eeea1c8311ecf1c" providerId="LiveId" clId="{EF56DA49-B01C-4D8B-AC78-EFEC2FCB7250}" dt="2019-11-04T12:14:02.335" v="625" actId="1076"/>
          <ac:spMkLst>
            <pc:docMk/>
            <pc:sldMk cId="3540298403" sldId="399"/>
            <ac:spMk id="2" creationId="{F943ECD8-30E5-4830-BD12-1758493C76C8}"/>
          </ac:spMkLst>
        </pc:spChg>
        <pc:spChg chg="mod">
          <ac:chgData name="Jana Bártíková" userId="1eeea1c8311ecf1c" providerId="LiveId" clId="{EF56DA49-B01C-4D8B-AC78-EFEC2FCB7250}" dt="2019-11-04T12:13:32.276" v="619" actId="1076"/>
          <ac:spMkLst>
            <pc:docMk/>
            <pc:sldMk cId="3540298403" sldId="399"/>
            <ac:spMk id="6" creationId="{9681A10E-B6CD-4DA7-8485-F7C6AFC86DA4}"/>
          </ac:spMkLst>
        </pc:spChg>
        <pc:spChg chg="mod">
          <ac:chgData name="Jana Bártíková" userId="1eeea1c8311ecf1c" providerId="LiveId" clId="{EF56DA49-B01C-4D8B-AC78-EFEC2FCB7250}" dt="2019-11-04T12:14:02.335" v="625" actId="1076"/>
          <ac:spMkLst>
            <pc:docMk/>
            <pc:sldMk cId="3540298403" sldId="399"/>
            <ac:spMk id="7" creationId="{FA47FADF-44C6-444D-AF34-A225A78E2464}"/>
          </ac:spMkLst>
        </pc:spChg>
        <pc:spChg chg="mod">
          <ac:chgData name="Jana Bártíková" userId="1eeea1c8311ecf1c" providerId="LiveId" clId="{EF56DA49-B01C-4D8B-AC78-EFEC2FCB7250}" dt="2019-11-04T12:13:38.729" v="621" actId="6549"/>
          <ac:spMkLst>
            <pc:docMk/>
            <pc:sldMk cId="3540298403" sldId="399"/>
            <ac:spMk id="8" creationId="{B90A5440-C25B-42D2-8993-383973B0224F}"/>
          </ac:spMkLst>
        </pc:spChg>
        <pc:spChg chg="mod">
          <ac:chgData name="Jana Bártíková" userId="1eeea1c8311ecf1c" providerId="LiveId" clId="{EF56DA49-B01C-4D8B-AC78-EFEC2FCB7250}" dt="2019-11-04T12:13:44.412" v="622" actId="14100"/>
          <ac:spMkLst>
            <pc:docMk/>
            <pc:sldMk cId="3540298403" sldId="399"/>
            <ac:spMk id="9" creationId="{41DDD8FA-3164-45FA-A465-30D42D49E36A}"/>
          </ac:spMkLst>
        </pc:spChg>
        <pc:spChg chg="mod">
          <ac:chgData name="Jana Bártíková" userId="1eeea1c8311ecf1c" providerId="LiveId" clId="{EF56DA49-B01C-4D8B-AC78-EFEC2FCB7250}" dt="2019-11-04T12:14:02.335" v="625" actId="1076"/>
          <ac:spMkLst>
            <pc:docMk/>
            <pc:sldMk cId="3540298403" sldId="399"/>
            <ac:spMk id="10" creationId="{79BE28E5-4394-485F-8824-64B965AD5529}"/>
          </ac:spMkLst>
        </pc:spChg>
        <pc:graphicFrameChg chg="add del">
          <ac:chgData name="Jana Bártíková" userId="1eeea1c8311ecf1c" providerId="LiveId" clId="{EF56DA49-B01C-4D8B-AC78-EFEC2FCB7250}" dt="2019-11-04T12:14:06.810" v="629"/>
          <ac:graphicFrameMkLst>
            <pc:docMk/>
            <pc:sldMk cId="3540298403" sldId="399"/>
            <ac:graphicFrameMk id="11" creationId="{B55AB5CC-98A3-4AF1-BCD5-1200FE0B847D}"/>
          </ac:graphicFrameMkLst>
        </pc:graphicFrameChg>
        <pc:picChg chg="add mod">
          <ac:chgData name="Jana Bártíková" userId="1eeea1c8311ecf1c" providerId="LiveId" clId="{EF56DA49-B01C-4D8B-AC78-EFEC2FCB7250}" dt="2019-11-04T12:14:13.500" v="632" actId="1076"/>
          <ac:picMkLst>
            <pc:docMk/>
            <pc:sldMk cId="3540298403" sldId="399"/>
            <ac:picMk id="3" creationId="{F48C4FE8-DE83-4014-89F7-0D08F681383A}"/>
          </ac:picMkLst>
        </pc:picChg>
        <pc:picChg chg="del">
          <ac:chgData name="Jana Bártíková" userId="1eeea1c8311ecf1c" providerId="LiveId" clId="{EF56DA49-B01C-4D8B-AC78-EFEC2FCB7250}" dt="2019-11-04T12:12:36.382" v="617" actId="478"/>
          <ac:picMkLst>
            <pc:docMk/>
            <pc:sldMk cId="3540298403" sldId="399"/>
            <ac:picMk id="14" creationId="{C8B9B44A-5F6B-45AE-80BE-A128DED09707}"/>
          </ac:picMkLst>
        </pc:picChg>
      </pc:sldChg>
      <pc:sldChg chg="addSp delSp modSp">
        <pc:chgData name="Jana Bártíková" userId="1eeea1c8311ecf1c" providerId="LiveId" clId="{EF56DA49-B01C-4D8B-AC78-EFEC2FCB7250}" dt="2019-11-08T18:21:18.401" v="648" actId="14100"/>
        <pc:sldMkLst>
          <pc:docMk/>
          <pc:sldMk cId="2438192925" sldId="403"/>
        </pc:sldMkLst>
        <pc:spChg chg="mod">
          <ac:chgData name="Jana Bártíková" userId="1eeea1c8311ecf1c" providerId="LiveId" clId="{EF56DA49-B01C-4D8B-AC78-EFEC2FCB7250}" dt="2019-11-04T11:05:02.204" v="132" actId="20577"/>
          <ac:spMkLst>
            <pc:docMk/>
            <pc:sldMk cId="2438192925" sldId="403"/>
            <ac:spMk id="2" creationId="{6D3E1282-6B71-4E70-8089-73CDCF844508}"/>
          </ac:spMkLst>
        </pc:spChg>
        <pc:spChg chg="add del">
          <ac:chgData name="Jana Bártíková" userId="1eeea1c8311ecf1c" providerId="LiveId" clId="{EF56DA49-B01C-4D8B-AC78-EFEC2FCB7250}" dt="2019-11-04T10:50:35.915" v="65"/>
          <ac:spMkLst>
            <pc:docMk/>
            <pc:sldMk cId="2438192925" sldId="403"/>
            <ac:spMk id="6" creationId="{03664F89-39F7-48DC-8E96-CC7E9BAA48A1}"/>
          </ac:spMkLst>
        </pc:spChg>
        <pc:spChg chg="add del">
          <ac:chgData name="Jana Bártíková" userId="1eeea1c8311ecf1c" providerId="LiveId" clId="{EF56DA49-B01C-4D8B-AC78-EFEC2FCB7250}" dt="2019-11-04T10:50:35.915" v="65"/>
          <ac:spMkLst>
            <pc:docMk/>
            <pc:sldMk cId="2438192925" sldId="403"/>
            <ac:spMk id="10" creationId="{D762FD4A-9882-45EA-B9C9-906EB3BD00AA}"/>
          </ac:spMkLst>
        </pc:spChg>
        <pc:spChg chg="add del">
          <ac:chgData name="Jana Bártíková" userId="1eeea1c8311ecf1c" providerId="LiveId" clId="{EF56DA49-B01C-4D8B-AC78-EFEC2FCB7250}" dt="2019-11-04T10:50:35.915" v="65"/>
          <ac:spMkLst>
            <pc:docMk/>
            <pc:sldMk cId="2438192925" sldId="403"/>
            <ac:spMk id="14" creationId="{D1234A0A-1E3F-4C4D-9A41-E3499E03DE6E}"/>
          </ac:spMkLst>
        </pc:spChg>
        <pc:spChg chg="add del">
          <ac:chgData name="Jana Bártíková" userId="1eeea1c8311ecf1c" providerId="LiveId" clId="{EF56DA49-B01C-4D8B-AC78-EFEC2FCB7250}" dt="2019-11-04T10:50:51.462" v="69"/>
          <ac:spMkLst>
            <pc:docMk/>
            <pc:sldMk cId="2438192925" sldId="403"/>
            <ac:spMk id="16" creationId="{A677C719-66BE-4091-AAB6-ABAB397CD0A7}"/>
          </ac:spMkLst>
        </pc:spChg>
        <pc:spChg chg="add del">
          <ac:chgData name="Jana Bártíková" userId="1eeea1c8311ecf1c" providerId="LiveId" clId="{EF56DA49-B01C-4D8B-AC78-EFEC2FCB7250}" dt="2019-11-04T10:50:51.462" v="69"/>
          <ac:spMkLst>
            <pc:docMk/>
            <pc:sldMk cId="2438192925" sldId="403"/>
            <ac:spMk id="20" creationId="{9AE64522-4DCB-403A-99DF-B20CF076DE23}"/>
          </ac:spMkLst>
        </pc:spChg>
        <pc:spChg chg="add del">
          <ac:chgData name="Jana Bártíková" userId="1eeea1c8311ecf1c" providerId="LiveId" clId="{EF56DA49-B01C-4D8B-AC78-EFEC2FCB7250}" dt="2019-11-04T10:50:51.462" v="69"/>
          <ac:spMkLst>
            <pc:docMk/>
            <pc:sldMk cId="2438192925" sldId="403"/>
            <ac:spMk id="22" creationId="{D070E478-ABEB-4772-8B22-6FBF1F3897AB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23" creationId="{29B6308D-81BA-475C-A852-666245847A36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24" creationId="{DBF6529C-9248-47E6-AE3C-25FE1845C6C3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25" creationId="{4135C71F-6A22-44C6-9F11-6035E4EB75F4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26" creationId="{0ECA403F-88AA-45E1-9772-23142BBD9D90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27" creationId="{94FA300A-7D93-4869-9F82-09AFB3075A18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28" creationId="{EC07BE2F-FBAE-4061-B440-58B9CA95CB61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29" creationId="{68601B5A-469D-401D-BBA1-2686228982E9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30" creationId="{9FFC97D9-D042-477F-AFE0-9BAAC93E3BF2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31" creationId="{FAEB6AB4-F3CE-457E-8109-2478FBEDA9DB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32" creationId="{3414D17B-EFAC-497A-AE98-FDD4A210DC9B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33" creationId="{4E365989-817F-4FB5-8E8C-F6A484DDD77F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34" creationId="{81F42A28-940C-4C13-952C-BE414A468AD7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35" creationId="{74D83B84-1B76-40E1-8CBD-D56FF6BF66BF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36" creationId="{8CDC560B-1226-420F-8BCF-2F4EA0EAAE04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39" creationId="{F40D9A0F-554A-43DB-A23C-5413762D2104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40" creationId="{BF36A0C1-8449-4E01-B1E5-213BB25C7CFB}"/>
          </ac:spMkLst>
        </pc:spChg>
        <pc:spChg chg="add del">
          <ac:chgData name="Jana Bártíková" userId="1eeea1c8311ecf1c" providerId="LiveId" clId="{EF56DA49-B01C-4D8B-AC78-EFEC2FCB7250}" dt="2019-11-04T10:52:14.851" v="76"/>
          <ac:spMkLst>
            <pc:docMk/>
            <pc:sldMk cId="2438192925" sldId="403"/>
            <ac:spMk id="41" creationId="{05AE243A-A572-422A-AD87-8DF15A4D263D}"/>
          </ac:spMkLst>
        </pc:spChg>
        <pc:spChg chg="add mod">
          <ac:chgData name="Jana Bártíková" userId="1eeea1c8311ecf1c" providerId="LiveId" clId="{EF56DA49-B01C-4D8B-AC78-EFEC2FCB7250}" dt="2019-11-08T18:21:18.401" v="648" actId="14100"/>
          <ac:spMkLst>
            <pc:docMk/>
            <pc:sldMk cId="2438192925" sldId="403"/>
            <ac:spMk id="43" creationId="{8C34E13E-4B69-4696-AD61-3C8D233C4055}"/>
          </ac:spMkLst>
        </pc:spChg>
        <pc:spChg chg="add mod">
          <ac:chgData name="Jana Bártíková" userId="1eeea1c8311ecf1c" providerId="LiveId" clId="{EF56DA49-B01C-4D8B-AC78-EFEC2FCB7250}" dt="2019-11-04T10:52:50.776" v="84" actId="1076"/>
          <ac:spMkLst>
            <pc:docMk/>
            <pc:sldMk cId="2438192925" sldId="403"/>
            <ac:spMk id="44" creationId="{4C15F5F6-DEDE-4BFA-A2BB-7CDAFF90C518}"/>
          </ac:spMkLst>
        </pc:spChg>
        <pc:graphicFrameChg chg="add del">
          <ac:chgData name="Jana Bártíková" userId="1eeea1c8311ecf1c" providerId="LiveId" clId="{EF56DA49-B01C-4D8B-AC78-EFEC2FCB7250}" dt="2019-11-04T10:50:51.462" v="69"/>
          <ac:graphicFrameMkLst>
            <pc:docMk/>
            <pc:sldMk cId="2438192925" sldId="403"/>
            <ac:graphicFrameMk id="15" creationId="{722A4E14-7D75-4D00-900F-F66145AB8645}"/>
          </ac:graphicFrameMkLst>
        </pc:graphicFrameChg>
        <pc:picChg chg="del mod">
          <ac:chgData name="Jana Bártíková" userId="1eeea1c8311ecf1c" providerId="LiveId" clId="{EF56DA49-B01C-4D8B-AC78-EFEC2FCB7250}" dt="2019-11-04T10:49:26.274" v="42" actId="478"/>
          <ac:picMkLst>
            <pc:docMk/>
            <pc:sldMk cId="2438192925" sldId="403"/>
            <ac:picMk id="3" creationId="{FACBC2F5-554F-48CE-9E69-4CCFB0C3FE05}"/>
          </ac:picMkLst>
        </pc:picChg>
        <pc:picChg chg="add mod">
          <ac:chgData name="Jana Bártíková" userId="1eeea1c8311ecf1c" providerId="LiveId" clId="{EF56DA49-B01C-4D8B-AC78-EFEC2FCB7250}" dt="2019-11-08T18:21:14.455" v="647" actId="1076"/>
          <ac:picMkLst>
            <pc:docMk/>
            <pc:sldMk cId="2438192925" sldId="403"/>
            <ac:picMk id="4" creationId="{76C9CAB0-523A-42C2-9775-C6111AD4126C}"/>
          </ac:picMkLst>
        </pc:picChg>
        <pc:picChg chg="add mod">
          <ac:chgData name="Jana Bártíková" userId="1eeea1c8311ecf1c" providerId="LiveId" clId="{EF56DA49-B01C-4D8B-AC78-EFEC2FCB7250}" dt="2019-11-04T10:52:56.364" v="85" actId="1076"/>
          <ac:picMkLst>
            <pc:docMk/>
            <pc:sldMk cId="2438192925" sldId="403"/>
            <ac:picMk id="5" creationId="{9EB50F7A-7AEE-43D5-9DB7-134140FA5B98}"/>
          </ac:picMkLst>
        </pc:picChg>
        <pc:cxnChg chg="add del">
          <ac:chgData name="Jana Bártíková" userId="1eeea1c8311ecf1c" providerId="LiveId" clId="{EF56DA49-B01C-4D8B-AC78-EFEC2FCB7250}" dt="2019-11-04T10:50:35.915" v="65"/>
          <ac:cxnSpMkLst>
            <pc:docMk/>
            <pc:sldMk cId="2438192925" sldId="403"/>
            <ac:cxnSpMk id="7" creationId="{FAD244FF-6360-4C0A-89C2-CB7EF360FB43}"/>
          </ac:cxnSpMkLst>
        </pc:cxnChg>
        <pc:cxnChg chg="add del">
          <ac:chgData name="Jana Bártíková" userId="1eeea1c8311ecf1c" providerId="LiveId" clId="{EF56DA49-B01C-4D8B-AC78-EFEC2FCB7250}" dt="2019-11-04T10:50:35.915" v="65"/>
          <ac:cxnSpMkLst>
            <pc:docMk/>
            <pc:sldMk cId="2438192925" sldId="403"/>
            <ac:cxnSpMk id="8" creationId="{30CE8B22-4041-460F-AD7E-D7B955A99FC8}"/>
          </ac:cxnSpMkLst>
        </pc:cxnChg>
        <pc:cxnChg chg="add del">
          <ac:chgData name="Jana Bártíková" userId="1eeea1c8311ecf1c" providerId="LiveId" clId="{EF56DA49-B01C-4D8B-AC78-EFEC2FCB7250}" dt="2019-11-04T10:50:35.915" v="65"/>
          <ac:cxnSpMkLst>
            <pc:docMk/>
            <pc:sldMk cId="2438192925" sldId="403"/>
            <ac:cxnSpMk id="9" creationId="{1E0A365C-3EB6-434D-94D1-2E992CD476EB}"/>
          </ac:cxnSpMkLst>
        </pc:cxnChg>
        <pc:cxnChg chg="add del">
          <ac:chgData name="Jana Bártíková" userId="1eeea1c8311ecf1c" providerId="LiveId" clId="{EF56DA49-B01C-4D8B-AC78-EFEC2FCB7250}" dt="2019-11-04T10:50:35.915" v="65"/>
          <ac:cxnSpMkLst>
            <pc:docMk/>
            <pc:sldMk cId="2438192925" sldId="403"/>
            <ac:cxnSpMk id="13" creationId="{49EA2615-D483-432D-84B3-FB78194612C6}"/>
          </ac:cxnSpMkLst>
        </pc:cxnChg>
        <pc:cxnChg chg="add del">
          <ac:chgData name="Jana Bártíková" userId="1eeea1c8311ecf1c" providerId="LiveId" clId="{EF56DA49-B01C-4D8B-AC78-EFEC2FCB7250}" dt="2019-11-04T10:50:51.462" v="69"/>
          <ac:cxnSpMkLst>
            <pc:docMk/>
            <pc:sldMk cId="2438192925" sldId="403"/>
            <ac:cxnSpMk id="17" creationId="{346DB842-11D2-4D7D-A95E-F98485186EC4}"/>
          </ac:cxnSpMkLst>
        </pc:cxnChg>
        <pc:cxnChg chg="add del">
          <ac:chgData name="Jana Bártíková" userId="1eeea1c8311ecf1c" providerId="LiveId" clId="{EF56DA49-B01C-4D8B-AC78-EFEC2FCB7250}" dt="2019-11-04T10:50:51.462" v="69"/>
          <ac:cxnSpMkLst>
            <pc:docMk/>
            <pc:sldMk cId="2438192925" sldId="403"/>
            <ac:cxnSpMk id="18" creationId="{D4502B90-835A-4B5B-8F97-83F680E27BB7}"/>
          </ac:cxnSpMkLst>
        </pc:cxnChg>
        <pc:cxnChg chg="add del">
          <ac:chgData name="Jana Bártíková" userId="1eeea1c8311ecf1c" providerId="LiveId" clId="{EF56DA49-B01C-4D8B-AC78-EFEC2FCB7250}" dt="2019-11-04T10:50:51.462" v="69"/>
          <ac:cxnSpMkLst>
            <pc:docMk/>
            <pc:sldMk cId="2438192925" sldId="403"/>
            <ac:cxnSpMk id="19" creationId="{70C232E5-8FA6-41C3-9EF4-F33D6933C955}"/>
          </ac:cxnSpMkLst>
        </pc:cxnChg>
        <pc:cxnChg chg="add del">
          <ac:chgData name="Jana Bártíková" userId="1eeea1c8311ecf1c" providerId="LiveId" clId="{EF56DA49-B01C-4D8B-AC78-EFEC2FCB7250}" dt="2019-11-04T10:50:51.462" v="69"/>
          <ac:cxnSpMkLst>
            <pc:docMk/>
            <pc:sldMk cId="2438192925" sldId="403"/>
            <ac:cxnSpMk id="21" creationId="{FC0C0B8D-4B43-4FE1-9441-E1F11E359E9C}"/>
          </ac:cxnSpMkLst>
        </pc:cxnChg>
        <pc:cxnChg chg="add del">
          <ac:chgData name="Jana Bártíková" userId="1eeea1c8311ecf1c" providerId="LiveId" clId="{EF56DA49-B01C-4D8B-AC78-EFEC2FCB7250}" dt="2019-11-04T10:52:14.851" v="76"/>
          <ac:cxnSpMkLst>
            <pc:docMk/>
            <pc:sldMk cId="2438192925" sldId="403"/>
            <ac:cxnSpMk id="37" creationId="{44138E8F-AA7F-4B0D-9015-E222032233FA}"/>
          </ac:cxnSpMkLst>
        </pc:cxnChg>
        <pc:cxnChg chg="add del">
          <ac:chgData name="Jana Bártíková" userId="1eeea1c8311ecf1c" providerId="LiveId" clId="{EF56DA49-B01C-4D8B-AC78-EFEC2FCB7250}" dt="2019-11-04T10:52:14.851" v="76"/>
          <ac:cxnSpMkLst>
            <pc:docMk/>
            <pc:sldMk cId="2438192925" sldId="403"/>
            <ac:cxnSpMk id="38" creationId="{D5EA3AF0-32F8-42F5-8CE0-014FAFFAC6DD}"/>
          </ac:cxnSpMkLst>
        </pc:cxnChg>
        <pc:cxnChg chg="add del">
          <ac:chgData name="Jana Bártíková" userId="1eeea1c8311ecf1c" providerId="LiveId" clId="{EF56DA49-B01C-4D8B-AC78-EFEC2FCB7250}" dt="2019-11-04T10:52:14.851" v="76"/>
          <ac:cxnSpMkLst>
            <pc:docMk/>
            <pc:sldMk cId="2438192925" sldId="403"/>
            <ac:cxnSpMk id="42" creationId="{3A575E63-4F2E-4C8D-BB0E-A1DE90FBD1AC}"/>
          </ac:cxnSpMkLst>
        </pc:cxnChg>
      </pc:sldChg>
      <pc:sldChg chg="addSp delSp modSp">
        <pc:chgData name="Jana Bártíková" userId="1eeea1c8311ecf1c" providerId="LiveId" clId="{EF56DA49-B01C-4D8B-AC78-EFEC2FCB7250}" dt="2019-11-04T11:02:40.344" v="131" actId="1076"/>
        <pc:sldMkLst>
          <pc:docMk/>
          <pc:sldMk cId="482075072" sldId="404"/>
        </pc:sldMkLst>
        <pc:spChg chg="del">
          <ac:chgData name="Jana Bártíková" userId="1eeea1c8311ecf1c" providerId="LiveId" clId="{EF56DA49-B01C-4D8B-AC78-EFEC2FCB7250}" dt="2019-11-04T10:58:03.566" v="88" actId="478"/>
          <ac:spMkLst>
            <pc:docMk/>
            <pc:sldMk cId="482075072" sldId="404"/>
            <ac:spMk id="2" creationId="{6D3E1282-6B71-4E70-8089-73CDCF844508}"/>
          </ac:spMkLst>
        </pc:spChg>
        <pc:spChg chg="del">
          <ac:chgData name="Jana Bártíková" userId="1eeea1c8311ecf1c" providerId="LiveId" clId="{EF56DA49-B01C-4D8B-AC78-EFEC2FCB7250}" dt="2019-11-04T10:58:54.985" v="101" actId="478"/>
          <ac:spMkLst>
            <pc:docMk/>
            <pc:sldMk cId="482075072" sldId="404"/>
            <ac:spMk id="5" creationId="{47770A13-B298-4E18-9E4D-BD14E493595B}"/>
          </ac:spMkLst>
        </pc:spChg>
        <pc:spChg chg="del">
          <ac:chgData name="Jana Bártíková" userId="1eeea1c8311ecf1c" providerId="LiveId" clId="{EF56DA49-B01C-4D8B-AC78-EFEC2FCB7250}" dt="2019-11-04T10:58:54.985" v="101" actId="478"/>
          <ac:spMkLst>
            <pc:docMk/>
            <pc:sldMk cId="482075072" sldId="404"/>
            <ac:spMk id="6" creationId="{EB5C2A0F-B18B-45A8-9C70-E4675EBF297B}"/>
          </ac:spMkLst>
        </pc:spChg>
        <pc:spChg chg="del">
          <ac:chgData name="Jana Bártíková" userId="1eeea1c8311ecf1c" providerId="LiveId" clId="{EF56DA49-B01C-4D8B-AC78-EFEC2FCB7250}" dt="2019-11-04T10:58:54.985" v="101" actId="478"/>
          <ac:spMkLst>
            <pc:docMk/>
            <pc:sldMk cId="482075072" sldId="404"/>
            <ac:spMk id="7" creationId="{419641F9-4726-43D1-89B8-308537581382}"/>
          </ac:spMkLst>
        </pc:spChg>
        <pc:spChg chg="del">
          <ac:chgData name="Jana Bártíková" userId="1eeea1c8311ecf1c" providerId="LiveId" clId="{EF56DA49-B01C-4D8B-AC78-EFEC2FCB7250}" dt="2019-11-04T10:58:54.985" v="101" actId="478"/>
          <ac:spMkLst>
            <pc:docMk/>
            <pc:sldMk cId="482075072" sldId="404"/>
            <ac:spMk id="8" creationId="{0126185B-D0A5-4004-8699-05CD11B7E136}"/>
          </ac:spMkLst>
        </pc:spChg>
        <pc:spChg chg="del">
          <ac:chgData name="Jana Bártíková" userId="1eeea1c8311ecf1c" providerId="LiveId" clId="{EF56DA49-B01C-4D8B-AC78-EFEC2FCB7250}" dt="2019-11-04T10:58:54.985" v="101" actId="478"/>
          <ac:spMkLst>
            <pc:docMk/>
            <pc:sldMk cId="482075072" sldId="404"/>
            <ac:spMk id="9" creationId="{6668A04A-5BEA-401C-98DB-F49299EFCB18}"/>
          </ac:spMkLst>
        </pc:spChg>
        <pc:spChg chg="add del mod">
          <ac:chgData name="Jana Bártíková" userId="1eeea1c8311ecf1c" providerId="LiveId" clId="{EF56DA49-B01C-4D8B-AC78-EFEC2FCB7250}" dt="2019-11-04T10:58:08.365" v="90" actId="478"/>
          <ac:spMkLst>
            <pc:docMk/>
            <pc:sldMk cId="482075072" sldId="404"/>
            <ac:spMk id="10" creationId="{3DAC9DBA-62FA-4467-BA9C-0F4BC5EA51C3}"/>
          </ac:spMkLst>
        </pc:spChg>
        <pc:spChg chg="del">
          <ac:chgData name="Jana Bártíková" userId="1eeea1c8311ecf1c" providerId="LiveId" clId="{EF56DA49-B01C-4D8B-AC78-EFEC2FCB7250}" dt="2019-11-04T10:58:54.985" v="101" actId="478"/>
          <ac:spMkLst>
            <pc:docMk/>
            <pc:sldMk cId="482075072" sldId="404"/>
            <ac:spMk id="11" creationId="{18C931E5-1CB3-414C-A820-549E0986DBD8}"/>
          </ac:spMkLst>
        </pc:spChg>
        <pc:spChg chg="add mod">
          <ac:chgData name="Jana Bártíková" userId="1eeea1c8311ecf1c" providerId="LiveId" clId="{EF56DA49-B01C-4D8B-AC78-EFEC2FCB7250}" dt="2019-11-04T10:58:46.987" v="99" actId="1076"/>
          <ac:spMkLst>
            <pc:docMk/>
            <pc:sldMk cId="482075072" sldId="404"/>
            <ac:spMk id="17" creationId="{CAA57009-737E-4E8E-B9BB-62264A91C772}"/>
          </ac:spMkLst>
        </pc:spChg>
        <pc:spChg chg="add del mod">
          <ac:chgData name="Jana Bártíková" userId="1eeea1c8311ecf1c" providerId="LiveId" clId="{EF56DA49-B01C-4D8B-AC78-EFEC2FCB7250}" dt="2019-11-04T10:58:57.820" v="102" actId="478"/>
          <ac:spMkLst>
            <pc:docMk/>
            <pc:sldMk cId="482075072" sldId="404"/>
            <ac:spMk id="18" creationId="{2F6B0B6C-356A-4605-A4A3-469183858CD5}"/>
          </ac:spMkLst>
        </pc:spChg>
        <pc:spChg chg="add del mod">
          <ac:chgData name="Jana Bártíková" userId="1eeea1c8311ecf1c" providerId="LiveId" clId="{EF56DA49-B01C-4D8B-AC78-EFEC2FCB7250}" dt="2019-11-04T11:00:30.125" v="107"/>
          <ac:spMkLst>
            <pc:docMk/>
            <pc:sldMk cId="482075072" sldId="404"/>
            <ac:spMk id="19" creationId="{435753EE-BD81-438D-97FB-7452AF2E3471}"/>
          </ac:spMkLst>
        </pc:spChg>
        <pc:spChg chg="add del mod">
          <ac:chgData name="Jana Bártíková" userId="1eeea1c8311ecf1c" providerId="LiveId" clId="{EF56DA49-B01C-4D8B-AC78-EFEC2FCB7250}" dt="2019-11-04T11:00:30.125" v="107"/>
          <ac:spMkLst>
            <pc:docMk/>
            <pc:sldMk cId="482075072" sldId="404"/>
            <ac:spMk id="21" creationId="{2CD4F071-8A54-492E-807D-0E3EE9ED071E}"/>
          </ac:spMkLst>
        </pc:spChg>
        <pc:spChg chg="add del">
          <ac:chgData name="Jana Bártíková" userId="1eeea1c8311ecf1c" providerId="LiveId" clId="{EF56DA49-B01C-4D8B-AC78-EFEC2FCB7250}" dt="2019-11-04T11:00:34.673" v="111"/>
          <ac:spMkLst>
            <pc:docMk/>
            <pc:sldMk cId="482075072" sldId="404"/>
            <ac:spMk id="22" creationId="{9CCF70F9-5F5B-4F7D-A457-19F6725A8356}"/>
          </ac:spMkLst>
        </pc:spChg>
        <pc:spChg chg="add del">
          <ac:chgData name="Jana Bártíková" userId="1eeea1c8311ecf1c" providerId="LiveId" clId="{EF56DA49-B01C-4D8B-AC78-EFEC2FCB7250}" dt="2019-11-04T11:00:34.673" v="111"/>
          <ac:spMkLst>
            <pc:docMk/>
            <pc:sldMk cId="482075072" sldId="404"/>
            <ac:spMk id="24" creationId="{CEFFFE10-27FF-4B53-851D-3A10A0CC8E18}"/>
          </ac:spMkLst>
        </pc:spChg>
        <pc:spChg chg="add del">
          <ac:chgData name="Jana Bártíková" userId="1eeea1c8311ecf1c" providerId="LiveId" clId="{EF56DA49-B01C-4D8B-AC78-EFEC2FCB7250}" dt="2019-11-04T11:01:21.603" v="120"/>
          <ac:spMkLst>
            <pc:docMk/>
            <pc:sldMk cId="482075072" sldId="404"/>
            <ac:spMk id="26" creationId="{D9210A1F-FB00-4CF2-B69D-1B0DABFA6EF7}"/>
          </ac:spMkLst>
        </pc:spChg>
        <pc:spChg chg="add del">
          <ac:chgData name="Jana Bártíková" userId="1eeea1c8311ecf1c" providerId="LiveId" clId="{EF56DA49-B01C-4D8B-AC78-EFEC2FCB7250}" dt="2019-11-04T11:01:21.603" v="120"/>
          <ac:spMkLst>
            <pc:docMk/>
            <pc:sldMk cId="482075072" sldId="404"/>
            <ac:spMk id="27" creationId="{87697B9F-7CD1-467B-9593-D8586938814C}"/>
          </ac:spMkLst>
        </pc:spChg>
        <pc:spChg chg="add del">
          <ac:chgData name="Jana Bártíková" userId="1eeea1c8311ecf1c" providerId="LiveId" clId="{EF56DA49-B01C-4D8B-AC78-EFEC2FCB7250}" dt="2019-11-04T11:01:21.603" v="120"/>
          <ac:spMkLst>
            <pc:docMk/>
            <pc:sldMk cId="482075072" sldId="404"/>
            <ac:spMk id="28" creationId="{F2659E59-3D94-474F-A761-47DA67710FC9}"/>
          </ac:spMkLst>
        </pc:spChg>
        <pc:spChg chg="add del">
          <ac:chgData name="Jana Bártíková" userId="1eeea1c8311ecf1c" providerId="LiveId" clId="{EF56DA49-B01C-4D8B-AC78-EFEC2FCB7250}" dt="2019-11-04T11:01:21.603" v="120"/>
          <ac:spMkLst>
            <pc:docMk/>
            <pc:sldMk cId="482075072" sldId="404"/>
            <ac:spMk id="29" creationId="{896B8D25-2DA7-4262-8B8E-FE84B63C4A37}"/>
          </ac:spMkLst>
        </pc:spChg>
        <pc:spChg chg="add del">
          <ac:chgData name="Jana Bártíková" userId="1eeea1c8311ecf1c" providerId="LiveId" clId="{EF56DA49-B01C-4D8B-AC78-EFEC2FCB7250}" dt="2019-11-04T11:01:21.603" v="120"/>
          <ac:spMkLst>
            <pc:docMk/>
            <pc:sldMk cId="482075072" sldId="404"/>
            <ac:spMk id="30" creationId="{DE22E3F6-A471-40BA-A060-B6B0D5D82E2F}"/>
          </ac:spMkLst>
        </pc:spChg>
        <pc:spChg chg="add del">
          <ac:chgData name="Jana Bártíková" userId="1eeea1c8311ecf1c" providerId="LiveId" clId="{EF56DA49-B01C-4D8B-AC78-EFEC2FCB7250}" dt="2019-11-04T11:01:21.603" v="120"/>
          <ac:spMkLst>
            <pc:docMk/>
            <pc:sldMk cId="482075072" sldId="404"/>
            <ac:spMk id="31" creationId="{FD404ED8-B367-4DD6-B813-D823905E630A}"/>
          </ac:spMkLst>
        </pc:spChg>
        <pc:spChg chg="add mod">
          <ac:chgData name="Jana Bártíková" userId="1eeea1c8311ecf1c" providerId="LiveId" clId="{EF56DA49-B01C-4D8B-AC78-EFEC2FCB7250}" dt="2019-11-04T11:02:40.344" v="131" actId="1076"/>
          <ac:spMkLst>
            <pc:docMk/>
            <pc:sldMk cId="482075072" sldId="404"/>
            <ac:spMk id="33" creationId="{EEB65F2A-199C-462E-A72A-22B4502D3316}"/>
          </ac:spMkLst>
        </pc:spChg>
        <pc:spChg chg="add mod">
          <ac:chgData name="Jana Bártíková" userId="1eeea1c8311ecf1c" providerId="LiveId" clId="{EF56DA49-B01C-4D8B-AC78-EFEC2FCB7250}" dt="2019-11-04T11:02:35.424" v="130" actId="1076"/>
          <ac:spMkLst>
            <pc:docMk/>
            <pc:sldMk cId="482075072" sldId="404"/>
            <ac:spMk id="34" creationId="{DBEE53A1-9208-43AF-86AC-565C230E699F}"/>
          </ac:spMkLst>
        </pc:spChg>
        <pc:graphicFrameChg chg="add del mod">
          <ac:chgData name="Jana Bártíková" userId="1eeea1c8311ecf1c" providerId="LiveId" clId="{EF56DA49-B01C-4D8B-AC78-EFEC2FCB7250}" dt="2019-11-04T11:00:30.125" v="107"/>
          <ac:graphicFrameMkLst>
            <pc:docMk/>
            <pc:sldMk cId="482075072" sldId="404"/>
            <ac:graphicFrameMk id="20" creationId="{144FACC5-FF68-43A1-B975-2E4F7BEB6D4E}"/>
          </ac:graphicFrameMkLst>
        </pc:graphicFrameChg>
        <pc:graphicFrameChg chg="add del">
          <ac:chgData name="Jana Bártíková" userId="1eeea1c8311ecf1c" providerId="LiveId" clId="{EF56DA49-B01C-4D8B-AC78-EFEC2FCB7250}" dt="2019-11-04T11:00:34.673" v="111"/>
          <ac:graphicFrameMkLst>
            <pc:docMk/>
            <pc:sldMk cId="482075072" sldId="404"/>
            <ac:graphicFrameMk id="23" creationId="{3F34BFF0-43B4-490C-B954-09C99608737E}"/>
          </ac:graphicFrameMkLst>
        </pc:graphicFrameChg>
        <pc:picChg chg="del">
          <ac:chgData name="Jana Bártíková" userId="1eeea1c8311ecf1c" providerId="LiveId" clId="{EF56DA49-B01C-4D8B-AC78-EFEC2FCB7250}" dt="2019-11-04T10:58:49.103" v="100" actId="478"/>
          <ac:picMkLst>
            <pc:docMk/>
            <pc:sldMk cId="482075072" sldId="404"/>
            <ac:picMk id="15" creationId="{984C8CEF-EC8A-42C2-99D3-ACD3F6FCC6A2}"/>
          </ac:picMkLst>
        </pc:picChg>
        <pc:picChg chg="add mod">
          <ac:chgData name="Jana Bártíková" userId="1eeea1c8311ecf1c" providerId="LiveId" clId="{EF56DA49-B01C-4D8B-AC78-EFEC2FCB7250}" dt="2019-11-04T11:01:00.298" v="116" actId="1076"/>
          <ac:picMkLst>
            <pc:docMk/>
            <pc:sldMk cId="482075072" sldId="404"/>
            <ac:picMk id="25" creationId="{6C174A02-D16F-417D-94E2-A4F4F3AE842A}"/>
          </ac:picMkLst>
        </pc:picChg>
        <pc:picChg chg="add mod">
          <ac:chgData name="Jana Bártíková" userId="1eeea1c8311ecf1c" providerId="LiveId" clId="{EF56DA49-B01C-4D8B-AC78-EFEC2FCB7250}" dt="2019-11-04T11:01:30.504" v="124" actId="1076"/>
          <ac:picMkLst>
            <pc:docMk/>
            <pc:sldMk cId="482075072" sldId="404"/>
            <ac:picMk id="32" creationId="{C929E3FC-AA32-478D-9B68-F913D6040F9F}"/>
          </ac:picMkLst>
        </pc:picChg>
      </pc:sldChg>
      <pc:sldChg chg="modSp">
        <pc:chgData name="Jana Bártíková" userId="1eeea1c8311ecf1c" providerId="LiveId" clId="{EF56DA49-B01C-4D8B-AC78-EFEC2FCB7250}" dt="2019-11-08T18:29:40.440" v="649" actId="1036"/>
        <pc:sldMkLst>
          <pc:docMk/>
          <pc:sldMk cId="3342350686" sldId="410"/>
        </pc:sldMkLst>
        <pc:spChg chg="mod">
          <ac:chgData name="Jana Bártíková" userId="1eeea1c8311ecf1c" providerId="LiveId" clId="{EF56DA49-B01C-4D8B-AC78-EFEC2FCB7250}" dt="2019-11-08T18:29:40.440" v="649" actId="1036"/>
          <ac:spMkLst>
            <pc:docMk/>
            <pc:sldMk cId="3342350686" sldId="410"/>
            <ac:spMk id="10" creationId="{7CA36C98-0E9E-4583-81CD-A8ECBB68E303}"/>
          </ac:spMkLst>
        </pc:spChg>
        <pc:spChg chg="mod">
          <ac:chgData name="Jana Bártíková" userId="1eeea1c8311ecf1c" providerId="LiveId" clId="{EF56DA49-B01C-4D8B-AC78-EFEC2FCB7250}" dt="2019-11-08T18:29:40.440" v="649" actId="1036"/>
          <ac:spMkLst>
            <pc:docMk/>
            <pc:sldMk cId="3342350686" sldId="410"/>
            <ac:spMk id="13" creationId="{AFC70316-2CAC-49E3-8D99-30A418AC8D63}"/>
          </ac:spMkLst>
        </pc:spChg>
      </pc:sldChg>
      <pc:sldChg chg="addSp delSp modSp">
        <pc:chgData name="Jana Bártíková" userId="1eeea1c8311ecf1c" providerId="LiveId" clId="{EF56DA49-B01C-4D8B-AC78-EFEC2FCB7250}" dt="2019-11-04T11:10:21.056" v="169" actId="1076"/>
        <pc:sldMkLst>
          <pc:docMk/>
          <pc:sldMk cId="3158026853" sldId="416"/>
        </pc:sldMkLst>
        <pc:spChg chg="del">
          <ac:chgData name="Jana Bártíková" userId="1eeea1c8311ecf1c" providerId="LiveId" clId="{EF56DA49-B01C-4D8B-AC78-EFEC2FCB7250}" dt="2019-11-04T11:07:10.390" v="134" actId="478"/>
          <ac:spMkLst>
            <pc:docMk/>
            <pc:sldMk cId="3158026853" sldId="416"/>
            <ac:spMk id="6" creationId="{7AB25030-D084-4648-BA9F-8C95D4CE4CBF}"/>
          </ac:spMkLst>
        </pc:spChg>
        <pc:spChg chg="mod">
          <ac:chgData name="Jana Bártíková" userId="1eeea1c8311ecf1c" providerId="LiveId" clId="{EF56DA49-B01C-4D8B-AC78-EFEC2FCB7250}" dt="2019-11-04T11:10:21.056" v="169" actId="1076"/>
          <ac:spMkLst>
            <pc:docMk/>
            <pc:sldMk cId="3158026853" sldId="416"/>
            <ac:spMk id="10" creationId="{C81767CD-CAE3-46EA-9947-350611764901}"/>
          </ac:spMkLst>
        </pc:spChg>
        <pc:spChg chg="mod">
          <ac:chgData name="Jana Bártíková" userId="1eeea1c8311ecf1c" providerId="LiveId" clId="{EF56DA49-B01C-4D8B-AC78-EFEC2FCB7250}" dt="2019-11-04T11:09:19.457" v="155" actId="14100"/>
          <ac:spMkLst>
            <pc:docMk/>
            <pc:sldMk cId="3158026853" sldId="416"/>
            <ac:spMk id="12" creationId="{3149AA74-DA14-4624-A334-7E791BE78A58}"/>
          </ac:spMkLst>
        </pc:spChg>
        <pc:spChg chg="add del">
          <ac:chgData name="Jana Bártíková" userId="1eeea1c8311ecf1c" providerId="LiveId" clId="{EF56DA49-B01C-4D8B-AC78-EFEC2FCB7250}" dt="2019-11-04T11:07:43.654" v="138"/>
          <ac:spMkLst>
            <pc:docMk/>
            <pc:sldMk cId="3158026853" sldId="416"/>
            <ac:spMk id="13" creationId="{AE3F6AFF-DE1E-4D7C-85D1-FAE8717F26FA}"/>
          </ac:spMkLst>
        </pc:spChg>
        <pc:spChg chg="add mod">
          <ac:chgData name="Jana Bártíková" userId="1eeea1c8311ecf1c" providerId="LiveId" clId="{EF56DA49-B01C-4D8B-AC78-EFEC2FCB7250}" dt="2019-11-04T11:09:40.231" v="160" actId="1076"/>
          <ac:spMkLst>
            <pc:docMk/>
            <pc:sldMk cId="3158026853" sldId="416"/>
            <ac:spMk id="15" creationId="{14B879F7-511F-44F6-9636-0713502C0400}"/>
          </ac:spMkLst>
        </pc:spChg>
        <pc:graphicFrameChg chg="mod">
          <ac:chgData name="Jana Bártíková" userId="1eeea1c8311ecf1c" providerId="LiveId" clId="{EF56DA49-B01C-4D8B-AC78-EFEC2FCB7250}" dt="2019-11-04T11:09:45.433" v="161" actId="1076"/>
          <ac:graphicFrameMkLst>
            <pc:docMk/>
            <pc:sldMk cId="3158026853" sldId="416"/>
            <ac:graphicFrameMk id="5" creationId="{085A5098-EF80-444D-AF76-1FD05A7A8C4F}"/>
          </ac:graphicFrameMkLst>
        </pc:graphicFrameChg>
        <pc:graphicFrameChg chg="add del">
          <ac:chgData name="Jana Bártíková" userId="1eeea1c8311ecf1c" providerId="LiveId" clId="{EF56DA49-B01C-4D8B-AC78-EFEC2FCB7250}" dt="2019-11-04T11:10:03.073" v="165"/>
          <ac:graphicFrameMkLst>
            <pc:docMk/>
            <pc:sldMk cId="3158026853" sldId="416"/>
            <ac:graphicFrameMk id="16" creationId="{23089A82-C076-41AD-9DF1-6669FC55FFEF}"/>
          </ac:graphicFrameMkLst>
        </pc:graphicFrameChg>
        <pc:picChg chg="add mod">
          <ac:chgData name="Jana Bártíková" userId="1eeea1c8311ecf1c" providerId="LiveId" clId="{EF56DA49-B01C-4D8B-AC78-EFEC2FCB7250}" dt="2019-11-04T11:09:14.068" v="154" actId="1076"/>
          <ac:picMkLst>
            <pc:docMk/>
            <pc:sldMk cId="3158026853" sldId="416"/>
            <ac:picMk id="3" creationId="{205630D0-D286-4E00-80DA-0CB8C94961A9}"/>
          </ac:picMkLst>
        </pc:picChg>
        <pc:picChg chg="add mod">
          <ac:chgData name="Jana Bártíková" userId="1eeea1c8311ecf1c" providerId="LiveId" clId="{EF56DA49-B01C-4D8B-AC78-EFEC2FCB7250}" dt="2019-11-04T11:10:10.772" v="168" actId="1076"/>
          <ac:picMkLst>
            <pc:docMk/>
            <pc:sldMk cId="3158026853" sldId="416"/>
            <ac:picMk id="4" creationId="{0E155698-2046-4ED8-B41E-E8F99AB91E47}"/>
          </ac:picMkLst>
        </pc:picChg>
        <pc:picChg chg="del">
          <ac:chgData name="Jana Bártíková" userId="1eeea1c8311ecf1c" providerId="LiveId" clId="{EF56DA49-B01C-4D8B-AC78-EFEC2FCB7250}" dt="2019-11-04T11:07:06.272" v="133" actId="478"/>
          <ac:picMkLst>
            <pc:docMk/>
            <pc:sldMk cId="3158026853" sldId="416"/>
            <ac:picMk id="7" creationId="{99BFE44C-EBC9-4DF8-AB8F-4DA1BA5D6191}"/>
          </ac:picMkLst>
        </pc:picChg>
        <pc:picChg chg="add del">
          <ac:chgData name="Jana Bártíková" userId="1eeea1c8311ecf1c" providerId="LiveId" clId="{EF56DA49-B01C-4D8B-AC78-EFEC2FCB7250}" dt="2019-11-04T11:07:43.654" v="138"/>
          <ac:picMkLst>
            <pc:docMk/>
            <pc:sldMk cId="3158026853" sldId="416"/>
            <ac:picMk id="14" creationId="{3BAA9562-B3DF-4D69-85EC-E83AF58B37C1}"/>
          </ac:picMkLst>
        </pc:picChg>
      </pc:sldChg>
      <pc:sldChg chg="addSp delSp modSp">
        <pc:chgData name="Jana Bártíková" userId="1eeea1c8311ecf1c" providerId="LiveId" clId="{EF56DA49-B01C-4D8B-AC78-EFEC2FCB7250}" dt="2019-11-04T11:13:19.338" v="206" actId="1076"/>
        <pc:sldMkLst>
          <pc:docMk/>
          <pc:sldMk cId="2379180747" sldId="418"/>
        </pc:sldMkLst>
        <pc:spChg chg="del">
          <ac:chgData name="Jana Bártíková" userId="1eeea1c8311ecf1c" providerId="LiveId" clId="{EF56DA49-B01C-4D8B-AC78-EFEC2FCB7250}" dt="2019-11-04T11:12:08.950" v="186" actId="478"/>
          <ac:spMkLst>
            <pc:docMk/>
            <pc:sldMk cId="2379180747" sldId="418"/>
            <ac:spMk id="2" creationId="{6D3E1282-6B71-4E70-8089-73CDCF844508}"/>
          </ac:spMkLst>
        </pc:spChg>
        <pc:spChg chg="add del mod">
          <ac:chgData name="Jana Bártíková" userId="1eeea1c8311ecf1c" providerId="LiveId" clId="{EF56DA49-B01C-4D8B-AC78-EFEC2FCB7250}" dt="2019-11-04T11:12:16.866" v="191" actId="478"/>
          <ac:spMkLst>
            <pc:docMk/>
            <pc:sldMk cId="2379180747" sldId="418"/>
            <ac:spMk id="4" creationId="{B2D01C0B-F813-499F-A68C-430FD69FA4E6}"/>
          </ac:spMkLst>
        </pc:spChg>
        <pc:spChg chg="del">
          <ac:chgData name="Jana Bártíková" userId="1eeea1c8311ecf1c" providerId="LiveId" clId="{EF56DA49-B01C-4D8B-AC78-EFEC2FCB7250}" dt="2019-11-04T11:12:18.899" v="192" actId="478"/>
          <ac:spMkLst>
            <pc:docMk/>
            <pc:sldMk cId="2379180747" sldId="418"/>
            <ac:spMk id="7" creationId="{391A0E4C-AFED-48DF-826A-E1BD5E6F2799}"/>
          </ac:spMkLst>
        </pc:spChg>
        <pc:spChg chg="del">
          <ac:chgData name="Jana Bártíková" userId="1eeea1c8311ecf1c" providerId="LiveId" clId="{EF56DA49-B01C-4D8B-AC78-EFEC2FCB7250}" dt="2019-11-04T11:12:12.862" v="188" actId="478"/>
          <ac:spMkLst>
            <pc:docMk/>
            <pc:sldMk cId="2379180747" sldId="418"/>
            <ac:spMk id="8" creationId="{2111ABD9-18C1-44E4-98D0-2CE3E64543D8}"/>
          </ac:spMkLst>
        </pc:spChg>
        <pc:spChg chg="add del">
          <ac:chgData name="Jana Bártíková" userId="1eeea1c8311ecf1c" providerId="LiveId" clId="{EF56DA49-B01C-4D8B-AC78-EFEC2FCB7250}" dt="2019-11-04T11:12:40.112" v="196"/>
          <ac:spMkLst>
            <pc:docMk/>
            <pc:sldMk cId="2379180747" sldId="418"/>
            <ac:spMk id="14" creationId="{E9186EE7-1600-4012-B85D-80A36329C893}"/>
          </ac:spMkLst>
        </pc:spChg>
        <pc:spChg chg="add del">
          <ac:chgData name="Jana Bártíková" userId="1eeea1c8311ecf1c" providerId="LiveId" clId="{EF56DA49-B01C-4D8B-AC78-EFEC2FCB7250}" dt="2019-11-04T11:12:40.112" v="196"/>
          <ac:spMkLst>
            <pc:docMk/>
            <pc:sldMk cId="2379180747" sldId="418"/>
            <ac:spMk id="15" creationId="{A38D1A9D-6D4B-4A64-85D2-5A23D86FF0D1}"/>
          </ac:spMkLst>
        </pc:spChg>
        <pc:spChg chg="add del">
          <ac:chgData name="Jana Bártíková" userId="1eeea1c8311ecf1c" providerId="LiveId" clId="{EF56DA49-B01C-4D8B-AC78-EFEC2FCB7250}" dt="2019-11-04T11:12:40.112" v="196"/>
          <ac:spMkLst>
            <pc:docMk/>
            <pc:sldMk cId="2379180747" sldId="418"/>
            <ac:spMk id="16" creationId="{1991B52A-8BA8-41B1-A49D-94E6ED11D90E}"/>
          </ac:spMkLst>
        </pc:spChg>
        <pc:spChg chg="add del">
          <ac:chgData name="Jana Bártíková" userId="1eeea1c8311ecf1c" providerId="LiveId" clId="{EF56DA49-B01C-4D8B-AC78-EFEC2FCB7250}" dt="2019-11-04T11:13:10.913" v="204"/>
          <ac:spMkLst>
            <pc:docMk/>
            <pc:sldMk cId="2379180747" sldId="418"/>
            <ac:spMk id="18" creationId="{BEF2038E-5C0B-486A-ADB5-C06F8C55267A}"/>
          </ac:spMkLst>
        </pc:spChg>
        <pc:spChg chg="add del">
          <ac:chgData name="Jana Bártíková" userId="1eeea1c8311ecf1c" providerId="LiveId" clId="{EF56DA49-B01C-4D8B-AC78-EFEC2FCB7250}" dt="2019-11-04T11:13:10.913" v="204"/>
          <ac:spMkLst>
            <pc:docMk/>
            <pc:sldMk cId="2379180747" sldId="418"/>
            <ac:spMk id="19" creationId="{38F9BF1A-F489-4644-980C-975473B217CB}"/>
          </ac:spMkLst>
        </pc:spChg>
        <pc:spChg chg="add del">
          <ac:chgData name="Jana Bártíková" userId="1eeea1c8311ecf1c" providerId="LiveId" clId="{EF56DA49-B01C-4D8B-AC78-EFEC2FCB7250}" dt="2019-11-04T11:13:10.913" v="204"/>
          <ac:spMkLst>
            <pc:docMk/>
            <pc:sldMk cId="2379180747" sldId="418"/>
            <ac:spMk id="20" creationId="{F12577C4-FB7C-49A2-A6BA-0FFB83E4BB4A}"/>
          </ac:spMkLst>
        </pc:spChg>
        <pc:picChg chg="del">
          <ac:chgData name="Jana Bártíková" userId="1eeea1c8311ecf1c" providerId="LiveId" clId="{EF56DA49-B01C-4D8B-AC78-EFEC2FCB7250}" dt="2019-11-04T11:12:10.776" v="187" actId="478"/>
          <ac:picMkLst>
            <pc:docMk/>
            <pc:sldMk cId="2379180747" sldId="418"/>
            <ac:picMk id="5" creationId="{1C2C0C3A-8BAF-4470-9DB8-FAA934708F21}"/>
          </ac:picMkLst>
        </pc:picChg>
        <pc:picChg chg="del">
          <ac:chgData name="Jana Bártíková" userId="1eeea1c8311ecf1c" providerId="LiveId" clId="{EF56DA49-B01C-4D8B-AC78-EFEC2FCB7250}" dt="2019-11-04T11:12:14.513" v="189" actId="478"/>
          <ac:picMkLst>
            <pc:docMk/>
            <pc:sldMk cId="2379180747" sldId="418"/>
            <ac:picMk id="6" creationId="{F16AC9AF-EA16-4C84-9B06-0ED65FA2A530}"/>
          </ac:picMkLst>
        </pc:picChg>
        <pc:picChg chg="add mod">
          <ac:chgData name="Jana Bártíková" userId="1eeea1c8311ecf1c" providerId="LiveId" clId="{EF56DA49-B01C-4D8B-AC78-EFEC2FCB7250}" dt="2019-11-04T11:12:49.447" v="200" actId="1076"/>
          <ac:picMkLst>
            <pc:docMk/>
            <pc:sldMk cId="2379180747" sldId="418"/>
            <ac:picMk id="9" creationId="{622561C1-83DF-4FDB-8871-19F36D21C510}"/>
          </ac:picMkLst>
        </pc:picChg>
        <pc:picChg chg="add mod">
          <ac:chgData name="Jana Bártíková" userId="1eeea1c8311ecf1c" providerId="LiveId" clId="{EF56DA49-B01C-4D8B-AC78-EFEC2FCB7250}" dt="2019-11-04T11:13:19.338" v="206" actId="1076"/>
          <ac:picMkLst>
            <pc:docMk/>
            <pc:sldMk cId="2379180747" sldId="418"/>
            <ac:picMk id="10" creationId="{F2137698-5162-4061-888C-E43123FC4CE4}"/>
          </ac:picMkLst>
        </pc:picChg>
        <pc:picChg chg="add del">
          <ac:chgData name="Jana Bártíková" userId="1eeea1c8311ecf1c" providerId="LiveId" clId="{EF56DA49-B01C-4D8B-AC78-EFEC2FCB7250}" dt="2019-11-04T11:12:40.112" v="196"/>
          <ac:picMkLst>
            <pc:docMk/>
            <pc:sldMk cId="2379180747" sldId="418"/>
            <ac:picMk id="13" creationId="{58E13390-A52A-4CE8-A0FF-7F123DE9D339}"/>
          </ac:picMkLst>
        </pc:picChg>
        <pc:picChg chg="add del">
          <ac:chgData name="Jana Bártíková" userId="1eeea1c8311ecf1c" providerId="LiveId" clId="{EF56DA49-B01C-4D8B-AC78-EFEC2FCB7250}" dt="2019-11-04T11:13:10.913" v="204"/>
          <ac:picMkLst>
            <pc:docMk/>
            <pc:sldMk cId="2379180747" sldId="418"/>
            <ac:picMk id="17" creationId="{099CA429-0FED-472F-8DF1-AC5221B39D3B}"/>
          </ac:picMkLst>
        </pc:picChg>
      </pc:sldChg>
      <pc:sldChg chg="modSp">
        <pc:chgData name="Jana Bártíková" userId="1eeea1c8311ecf1c" providerId="LiveId" clId="{EF56DA49-B01C-4D8B-AC78-EFEC2FCB7250}" dt="2019-11-04T11:46:33.645" v="319" actId="1076"/>
        <pc:sldMkLst>
          <pc:docMk/>
          <pc:sldMk cId="3329612370" sldId="419"/>
        </pc:sldMkLst>
        <pc:spChg chg="mod">
          <ac:chgData name="Jana Bártíková" userId="1eeea1c8311ecf1c" providerId="LiveId" clId="{EF56DA49-B01C-4D8B-AC78-EFEC2FCB7250}" dt="2019-11-04T11:20:20.339" v="316" actId="20577"/>
          <ac:spMkLst>
            <pc:docMk/>
            <pc:sldMk cId="3329612370" sldId="419"/>
            <ac:spMk id="2" creationId="{6D3E1282-6B71-4E70-8089-73CDCF844508}"/>
          </ac:spMkLst>
        </pc:spChg>
        <pc:spChg chg="mod">
          <ac:chgData name="Jana Bártíková" userId="1eeea1c8311ecf1c" providerId="LiveId" clId="{EF56DA49-B01C-4D8B-AC78-EFEC2FCB7250}" dt="2019-11-04T11:46:29.089" v="318" actId="1076"/>
          <ac:spMkLst>
            <pc:docMk/>
            <pc:sldMk cId="3329612370" sldId="419"/>
            <ac:spMk id="8" creationId="{6614F2D8-C92F-457D-8CFA-90BB4F7563FE}"/>
          </ac:spMkLst>
        </pc:spChg>
        <pc:spChg chg="mod">
          <ac:chgData name="Jana Bártíková" userId="1eeea1c8311ecf1c" providerId="LiveId" clId="{EF56DA49-B01C-4D8B-AC78-EFEC2FCB7250}" dt="2019-11-04T11:46:33.645" v="319" actId="1076"/>
          <ac:spMkLst>
            <pc:docMk/>
            <pc:sldMk cId="3329612370" sldId="419"/>
            <ac:spMk id="9" creationId="{185E1101-C5F6-4B80-99B7-99C6C32FF8EA}"/>
          </ac:spMkLst>
        </pc:spChg>
        <pc:picChg chg="mod">
          <ac:chgData name="Jana Bártíková" userId="1eeea1c8311ecf1c" providerId="LiveId" clId="{EF56DA49-B01C-4D8B-AC78-EFEC2FCB7250}" dt="2019-11-04T11:46:23.284" v="317" actId="1076"/>
          <ac:picMkLst>
            <pc:docMk/>
            <pc:sldMk cId="3329612370" sldId="419"/>
            <ac:picMk id="6" creationId="{4B767D66-8052-41EE-B9AE-EC5F77C51AC2}"/>
          </ac:picMkLst>
        </pc:picChg>
      </pc:sldChg>
      <pc:sldChg chg="addSp delSp modSp">
        <pc:chgData name="Jana Bártíková" userId="1eeea1c8311ecf1c" providerId="LiveId" clId="{EF56DA49-B01C-4D8B-AC78-EFEC2FCB7250}" dt="2019-11-04T12:04:50.006" v="515" actId="1076"/>
        <pc:sldMkLst>
          <pc:docMk/>
          <pc:sldMk cId="2203883568" sldId="424"/>
        </pc:sldMkLst>
        <pc:spChg chg="del">
          <ac:chgData name="Jana Bártíková" userId="1eeea1c8311ecf1c" providerId="LiveId" clId="{EF56DA49-B01C-4D8B-AC78-EFEC2FCB7250}" dt="2019-11-04T11:47:25.094" v="320" actId="478"/>
          <ac:spMkLst>
            <pc:docMk/>
            <pc:sldMk cId="2203883568" sldId="424"/>
            <ac:spMk id="7" creationId="{F0ECBCDF-1079-43D9-B821-4E758D5F5FAD}"/>
          </ac:spMkLst>
        </pc:spChg>
        <pc:spChg chg="mod">
          <ac:chgData name="Jana Bártíková" userId="1eeea1c8311ecf1c" providerId="LiveId" clId="{EF56DA49-B01C-4D8B-AC78-EFEC2FCB7250}" dt="2019-11-04T11:54:46.281" v="410" actId="1076"/>
          <ac:spMkLst>
            <pc:docMk/>
            <pc:sldMk cId="2203883568" sldId="424"/>
            <ac:spMk id="8" creationId="{521F5836-108C-4DC1-AC64-2AEF80BDD007}"/>
          </ac:spMkLst>
        </pc:spChg>
        <pc:spChg chg="mod">
          <ac:chgData name="Jana Bártíková" userId="1eeea1c8311ecf1c" providerId="LiveId" clId="{EF56DA49-B01C-4D8B-AC78-EFEC2FCB7250}" dt="2019-11-04T11:54:46.281" v="410" actId="1076"/>
          <ac:spMkLst>
            <pc:docMk/>
            <pc:sldMk cId="2203883568" sldId="424"/>
            <ac:spMk id="9" creationId="{C3914384-BF5C-42E9-B3CC-B126AB1FDCA5}"/>
          </ac:spMkLst>
        </pc:spChg>
        <pc:spChg chg="mod">
          <ac:chgData name="Jana Bártíková" userId="1eeea1c8311ecf1c" providerId="LiveId" clId="{EF56DA49-B01C-4D8B-AC78-EFEC2FCB7250}" dt="2019-11-04T11:54:46.281" v="410" actId="1076"/>
          <ac:spMkLst>
            <pc:docMk/>
            <pc:sldMk cId="2203883568" sldId="424"/>
            <ac:spMk id="15" creationId="{523F003D-9BA8-4FE4-994A-0DA4F02E946A}"/>
          </ac:spMkLst>
        </pc:spChg>
        <pc:spChg chg="mod">
          <ac:chgData name="Jana Bártíková" userId="1eeea1c8311ecf1c" providerId="LiveId" clId="{EF56DA49-B01C-4D8B-AC78-EFEC2FCB7250}" dt="2019-11-04T11:54:46.281" v="410" actId="1076"/>
          <ac:spMkLst>
            <pc:docMk/>
            <pc:sldMk cId="2203883568" sldId="424"/>
            <ac:spMk id="16" creationId="{C2975939-E4AE-4BD8-95A0-02D355327899}"/>
          </ac:spMkLst>
        </pc:spChg>
        <pc:spChg chg="add mod">
          <ac:chgData name="Jana Bártíková" userId="1eeea1c8311ecf1c" providerId="LiveId" clId="{EF56DA49-B01C-4D8B-AC78-EFEC2FCB7250}" dt="2019-11-04T12:04:50.006" v="515" actId="1076"/>
          <ac:spMkLst>
            <pc:docMk/>
            <pc:sldMk cId="2203883568" sldId="424"/>
            <ac:spMk id="17" creationId="{184FBFBB-119E-4418-B8D1-569579F063E1}"/>
          </ac:spMkLst>
        </pc:spChg>
        <pc:spChg chg="add mod">
          <ac:chgData name="Jana Bártíková" userId="1eeea1c8311ecf1c" providerId="LiveId" clId="{EF56DA49-B01C-4D8B-AC78-EFEC2FCB7250}" dt="2019-11-04T11:49:41.566" v="367" actId="20577"/>
          <ac:spMkLst>
            <pc:docMk/>
            <pc:sldMk cId="2203883568" sldId="424"/>
            <ac:spMk id="18" creationId="{E0C23852-F622-4FF7-8AF3-1A7A7BB9542B}"/>
          </ac:spMkLst>
        </pc:spChg>
        <pc:spChg chg="del">
          <ac:chgData name="Jana Bártíková" userId="1eeea1c8311ecf1c" providerId="LiveId" clId="{EF56DA49-B01C-4D8B-AC78-EFEC2FCB7250}" dt="2019-11-04T11:47:30.326" v="322" actId="478"/>
          <ac:spMkLst>
            <pc:docMk/>
            <pc:sldMk cId="2203883568" sldId="424"/>
            <ac:spMk id="21" creationId="{2A02276F-8068-4C8E-92FD-F769E9EAD6BB}"/>
          </ac:spMkLst>
        </pc:spChg>
        <pc:spChg chg="mod">
          <ac:chgData name="Jana Bártíková" userId="1eeea1c8311ecf1c" providerId="LiveId" clId="{EF56DA49-B01C-4D8B-AC78-EFEC2FCB7250}" dt="2019-11-04T11:54:38.257" v="408" actId="14100"/>
          <ac:spMkLst>
            <pc:docMk/>
            <pc:sldMk cId="2203883568" sldId="424"/>
            <ac:spMk id="23" creationId="{2BBBBA2E-022D-4B55-A82C-C0F6652F70AF}"/>
          </ac:spMkLst>
        </pc:spChg>
        <pc:picChg chg="mod">
          <ac:chgData name="Jana Bártíková" userId="1eeea1c8311ecf1c" providerId="LiveId" clId="{EF56DA49-B01C-4D8B-AC78-EFEC2FCB7250}" dt="2019-11-04T11:54:46.281" v="410" actId="1076"/>
          <ac:picMkLst>
            <pc:docMk/>
            <pc:sldMk cId="2203883568" sldId="424"/>
            <ac:picMk id="3" creationId="{F14EBD0F-5720-424B-9D94-2E5FF8381197}"/>
          </ac:picMkLst>
        </pc:picChg>
        <pc:picChg chg="mod">
          <ac:chgData name="Jana Bártíková" userId="1eeea1c8311ecf1c" providerId="LiveId" clId="{EF56DA49-B01C-4D8B-AC78-EFEC2FCB7250}" dt="2019-11-04T11:48:57.995" v="336" actId="1076"/>
          <ac:picMkLst>
            <pc:docMk/>
            <pc:sldMk cId="2203883568" sldId="424"/>
            <ac:picMk id="13" creationId="{C83151BF-1D3C-4975-A54C-B12CBB0C281B}"/>
          </ac:picMkLst>
        </pc:picChg>
        <pc:picChg chg="del">
          <ac:chgData name="Jana Bártíková" userId="1eeea1c8311ecf1c" providerId="LiveId" clId="{EF56DA49-B01C-4D8B-AC78-EFEC2FCB7250}" dt="2019-11-04T11:47:28.429" v="321" actId="478"/>
          <ac:picMkLst>
            <pc:docMk/>
            <pc:sldMk cId="2203883568" sldId="424"/>
            <ac:picMk id="19" creationId="{9C0B1C0F-B5D2-43FE-AF9E-7FF7B9FD79F4}"/>
          </ac:picMkLst>
        </pc:picChg>
        <pc:picChg chg="del">
          <ac:chgData name="Jana Bártíková" userId="1eeea1c8311ecf1c" providerId="LiveId" clId="{EF56DA49-B01C-4D8B-AC78-EFEC2FCB7250}" dt="2019-11-04T11:47:34.783" v="323" actId="478"/>
          <ac:picMkLst>
            <pc:docMk/>
            <pc:sldMk cId="2203883568" sldId="424"/>
            <ac:picMk id="20" creationId="{72DDD8CE-4132-452B-BD75-8E3CA2A5214A}"/>
          </ac:picMkLst>
        </pc:picChg>
        <pc:picChg chg="add mod">
          <ac:chgData name="Jana Bártíková" userId="1eeea1c8311ecf1c" providerId="LiveId" clId="{EF56DA49-B01C-4D8B-AC78-EFEC2FCB7250}" dt="2019-11-04T11:54:55.661" v="411" actId="1076"/>
          <ac:picMkLst>
            <pc:docMk/>
            <pc:sldMk cId="2203883568" sldId="424"/>
            <ac:picMk id="22" creationId="{C028C798-7D3A-4AB2-B603-9118BAA3C50F}"/>
          </ac:picMkLst>
        </pc:picChg>
      </pc:sldChg>
      <pc:sldChg chg="del">
        <pc:chgData name="Jana Bártíková" userId="1eeea1c8311ecf1c" providerId="LiveId" clId="{EF56DA49-B01C-4D8B-AC78-EFEC2FCB7250}" dt="2019-11-04T11:59:26.398" v="458" actId="2696"/>
        <pc:sldMkLst>
          <pc:docMk/>
          <pc:sldMk cId="1815794240" sldId="426"/>
        </pc:sldMkLst>
      </pc:sldChg>
      <pc:sldChg chg="del">
        <pc:chgData name="Jana Bártíková" userId="1eeea1c8311ecf1c" providerId="LiveId" clId="{EF56DA49-B01C-4D8B-AC78-EFEC2FCB7250}" dt="2019-11-04T11:59:27.586" v="459" actId="2696"/>
        <pc:sldMkLst>
          <pc:docMk/>
          <pc:sldMk cId="3312099341" sldId="429"/>
        </pc:sldMkLst>
      </pc:sldChg>
      <pc:sldChg chg="addSp delSp modSp">
        <pc:chgData name="Jana Bártíková" userId="1eeea1c8311ecf1c" providerId="LiveId" clId="{EF56DA49-B01C-4D8B-AC78-EFEC2FCB7250}" dt="2019-11-04T11:58:44.341" v="457" actId="14100"/>
        <pc:sldMkLst>
          <pc:docMk/>
          <pc:sldMk cId="2476045226" sldId="432"/>
        </pc:sldMkLst>
        <pc:spChg chg="del">
          <ac:chgData name="Jana Bártíková" userId="1eeea1c8311ecf1c" providerId="LiveId" clId="{EF56DA49-B01C-4D8B-AC78-EFEC2FCB7250}" dt="2019-11-04T11:50:53.781" v="382" actId="478"/>
          <ac:spMkLst>
            <pc:docMk/>
            <pc:sldMk cId="2476045226" sldId="432"/>
            <ac:spMk id="2" creationId="{6D3E1282-6B71-4E70-8089-73CDCF844508}"/>
          </ac:spMkLst>
        </pc:spChg>
        <pc:spChg chg="add del mod">
          <ac:chgData name="Jana Bártíková" userId="1eeea1c8311ecf1c" providerId="LiveId" clId="{EF56DA49-B01C-4D8B-AC78-EFEC2FCB7250}" dt="2019-11-04T11:50:56.507" v="383" actId="478"/>
          <ac:spMkLst>
            <pc:docMk/>
            <pc:sldMk cId="2476045226" sldId="432"/>
            <ac:spMk id="4" creationId="{6A87C899-470D-4F86-AD9E-5DF96A8D9AB2}"/>
          </ac:spMkLst>
        </pc:spChg>
        <pc:spChg chg="del">
          <ac:chgData name="Jana Bártíková" userId="1eeea1c8311ecf1c" providerId="LiveId" clId="{EF56DA49-B01C-4D8B-AC78-EFEC2FCB7250}" dt="2019-11-04T11:51:01.463" v="384" actId="478"/>
          <ac:spMkLst>
            <pc:docMk/>
            <pc:sldMk cId="2476045226" sldId="432"/>
            <ac:spMk id="7" creationId="{65C7D652-75BC-49C8-A816-F8138C6DC4E3}"/>
          </ac:spMkLst>
        </pc:spChg>
        <pc:spChg chg="add del mod">
          <ac:chgData name="Jana Bártíková" userId="1eeea1c8311ecf1c" providerId="LiveId" clId="{EF56DA49-B01C-4D8B-AC78-EFEC2FCB7250}" dt="2019-11-04T11:55:27.271" v="415" actId="478"/>
          <ac:spMkLst>
            <pc:docMk/>
            <pc:sldMk cId="2476045226" sldId="432"/>
            <ac:spMk id="10" creationId="{E6EA8DC3-C9A0-444F-B562-CD7AF7FD372A}"/>
          </ac:spMkLst>
        </pc:spChg>
        <pc:spChg chg="del">
          <ac:chgData name="Jana Bártíková" userId="1eeea1c8311ecf1c" providerId="LiveId" clId="{EF56DA49-B01C-4D8B-AC78-EFEC2FCB7250}" dt="2019-11-04T11:51:01.463" v="384" actId="478"/>
          <ac:spMkLst>
            <pc:docMk/>
            <pc:sldMk cId="2476045226" sldId="432"/>
            <ac:spMk id="11" creationId="{3A93FEDB-96A0-439F-8F43-EF10AB9DFB1E}"/>
          </ac:spMkLst>
        </pc:spChg>
        <pc:spChg chg="add del">
          <ac:chgData name="Jana Bártíková" userId="1eeea1c8311ecf1c" providerId="LiveId" clId="{EF56DA49-B01C-4D8B-AC78-EFEC2FCB7250}" dt="2019-11-04T11:51:55.792" v="386"/>
          <ac:spMkLst>
            <pc:docMk/>
            <pc:sldMk cId="2476045226" sldId="432"/>
            <ac:spMk id="12" creationId="{6CC705CC-1304-4B67-BA07-1A91801A6729}"/>
          </ac:spMkLst>
        </pc:spChg>
        <pc:spChg chg="add del">
          <ac:chgData name="Jana Bártíková" userId="1eeea1c8311ecf1c" providerId="LiveId" clId="{EF56DA49-B01C-4D8B-AC78-EFEC2FCB7250}" dt="2019-11-04T11:55:16.178" v="413" actId="478"/>
          <ac:spMkLst>
            <pc:docMk/>
            <pc:sldMk cId="2476045226" sldId="432"/>
            <ac:spMk id="15" creationId="{88B56304-88BA-4258-9EE3-74437E049A78}"/>
          </ac:spMkLst>
        </pc:spChg>
        <pc:spChg chg="add mod">
          <ac:chgData name="Jana Bártíková" userId="1eeea1c8311ecf1c" providerId="LiveId" clId="{EF56DA49-B01C-4D8B-AC78-EFEC2FCB7250}" dt="2019-11-04T11:55:50.779" v="430" actId="27636"/>
          <ac:spMkLst>
            <pc:docMk/>
            <pc:sldMk cId="2476045226" sldId="432"/>
            <ac:spMk id="18" creationId="{C6BCF7D4-873D-47A7-9A5D-E8B2021B28D0}"/>
          </ac:spMkLst>
        </pc:spChg>
        <pc:spChg chg="add mod">
          <ac:chgData name="Jana Bártíková" userId="1eeea1c8311ecf1c" providerId="LiveId" clId="{EF56DA49-B01C-4D8B-AC78-EFEC2FCB7250}" dt="2019-11-04T11:56:11.525" v="435" actId="14100"/>
          <ac:spMkLst>
            <pc:docMk/>
            <pc:sldMk cId="2476045226" sldId="432"/>
            <ac:spMk id="19" creationId="{09F2D99B-8B72-4184-B8E5-5A3138D42160}"/>
          </ac:spMkLst>
        </pc:spChg>
        <pc:spChg chg="add mod">
          <ac:chgData name="Jana Bártíková" userId="1eeea1c8311ecf1c" providerId="LiveId" clId="{EF56DA49-B01C-4D8B-AC78-EFEC2FCB7250}" dt="2019-11-04T11:56:29.888" v="439" actId="14100"/>
          <ac:spMkLst>
            <pc:docMk/>
            <pc:sldMk cId="2476045226" sldId="432"/>
            <ac:spMk id="20" creationId="{8EC4E4A4-83BF-46CB-B2A2-D95EABA6E171}"/>
          </ac:spMkLst>
        </pc:spChg>
        <pc:spChg chg="add mod">
          <ac:chgData name="Jana Bártíková" userId="1eeea1c8311ecf1c" providerId="LiveId" clId="{EF56DA49-B01C-4D8B-AC78-EFEC2FCB7250}" dt="2019-11-04T11:57:35.045" v="449" actId="1076"/>
          <ac:spMkLst>
            <pc:docMk/>
            <pc:sldMk cId="2476045226" sldId="432"/>
            <ac:spMk id="21" creationId="{E1A11F27-D1B3-406C-AAE5-91A5C88ED0B3}"/>
          </ac:spMkLst>
        </pc:spChg>
        <pc:spChg chg="add mod">
          <ac:chgData name="Jana Bártíková" userId="1eeea1c8311ecf1c" providerId="LiveId" clId="{EF56DA49-B01C-4D8B-AC78-EFEC2FCB7250}" dt="2019-11-04T11:57:54.930" v="451" actId="14100"/>
          <ac:spMkLst>
            <pc:docMk/>
            <pc:sldMk cId="2476045226" sldId="432"/>
            <ac:spMk id="22" creationId="{DA851904-A331-4903-B255-66A93BECFF7B}"/>
          </ac:spMkLst>
        </pc:spChg>
        <pc:spChg chg="add mod">
          <ac:chgData name="Jana Bártíková" userId="1eeea1c8311ecf1c" providerId="LiveId" clId="{EF56DA49-B01C-4D8B-AC78-EFEC2FCB7250}" dt="2019-11-04T11:58:17.994" v="454" actId="404"/>
          <ac:spMkLst>
            <pc:docMk/>
            <pc:sldMk cId="2476045226" sldId="432"/>
            <ac:spMk id="23" creationId="{2E3B7563-BA1E-47C4-8BDA-48F507461F62}"/>
          </ac:spMkLst>
        </pc:spChg>
        <pc:spChg chg="add mod">
          <ac:chgData name="Jana Bártíková" userId="1eeea1c8311ecf1c" providerId="LiveId" clId="{EF56DA49-B01C-4D8B-AC78-EFEC2FCB7250}" dt="2019-11-04T11:58:44.341" v="457" actId="14100"/>
          <ac:spMkLst>
            <pc:docMk/>
            <pc:sldMk cId="2476045226" sldId="432"/>
            <ac:spMk id="24" creationId="{CF063B64-DBA3-4DFB-9516-E33099871D29}"/>
          </ac:spMkLst>
        </pc:spChg>
        <pc:graphicFrameChg chg="add del">
          <ac:chgData name="Jana Bártíková" userId="1eeea1c8311ecf1c" providerId="LiveId" clId="{EF56DA49-B01C-4D8B-AC78-EFEC2FCB7250}" dt="2019-11-04T11:51:55.792" v="386"/>
          <ac:graphicFrameMkLst>
            <pc:docMk/>
            <pc:sldMk cId="2476045226" sldId="432"/>
            <ac:graphicFrameMk id="13" creationId="{3211FBB9-D5BF-4A0E-A8B7-9C200D813262}"/>
          </ac:graphicFrameMkLst>
        </pc:graphicFrameChg>
        <pc:graphicFrameChg chg="add del">
          <ac:chgData name="Jana Bártíková" userId="1eeea1c8311ecf1c" providerId="LiveId" clId="{EF56DA49-B01C-4D8B-AC78-EFEC2FCB7250}" dt="2019-11-04T11:52:22.627" v="388"/>
          <ac:graphicFrameMkLst>
            <pc:docMk/>
            <pc:sldMk cId="2476045226" sldId="432"/>
            <ac:graphicFrameMk id="14" creationId="{85E7F304-E89E-432A-BF50-9F33966615D2}"/>
          </ac:graphicFrameMkLst>
        </pc:graphicFrameChg>
        <pc:picChg chg="del">
          <ac:chgData name="Jana Bártíková" userId="1eeea1c8311ecf1c" providerId="LiveId" clId="{EF56DA49-B01C-4D8B-AC78-EFEC2FCB7250}" dt="2019-11-04T11:51:01.463" v="384" actId="478"/>
          <ac:picMkLst>
            <pc:docMk/>
            <pc:sldMk cId="2476045226" sldId="432"/>
            <ac:picMk id="5" creationId="{2D15AA4C-F558-41EC-8FD4-FA79A9429C6D}"/>
          </ac:picMkLst>
        </pc:picChg>
        <pc:picChg chg="del">
          <ac:chgData name="Jana Bártíková" userId="1eeea1c8311ecf1c" providerId="LiveId" clId="{EF56DA49-B01C-4D8B-AC78-EFEC2FCB7250}" dt="2019-11-04T11:51:01.463" v="384" actId="478"/>
          <ac:picMkLst>
            <pc:docMk/>
            <pc:sldMk cId="2476045226" sldId="432"/>
            <ac:picMk id="6" creationId="{F39BF68B-7CB7-423F-8639-E3CAEAFB6BD7}"/>
          </ac:picMkLst>
        </pc:picChg>
        <pc:picChg chg="add del mod">
          <ac:chgData name="Jana Bártíková" userId="1eeea1c8311ecf1c" providerId="LiveId" clId="{EF56DA49-B01C-4D8B-AC78-EFEC2FCB7250}" dt="2019-11-04T11:54:03.305" v="398"/>
          <ac:picMkLst>
            <pc:docMk/>
            <pc:sldMk cId="2476045226" sldId="432"/>
            <ac:picMk id="8" creationId="{D58C274F-6D40-496D-8FB2-997BF1ADDFA9}"/>
          </ac:picMkLst>
        </pc:picChg>
      </pc:sldChg>
      <pc:sldChg chg="addSp modSp">
        <pc:chgData name="Jana Bártíková" userId="1eeea1c8311ecf1c" providerId="LiveId" clId="{EF56DA49-B01C-4D8B-AC78-EFEC2FCB7250}" dt="2019-11-04T11:50:49.672" v="381" actId="1076"/>
        <pc:sldMkLst>
          <pc:docMk/>
          <pc:sldMk cId="3401282522" sldId="433"/>
        </pc:sldMkLst>
        <pc:spChg chg="add mod">
          <ac:chgData name="Jana Bártíková" userId="1eeea1c8311ecf1c" providerId="LiveId" clId="{EF56DA49-B01C-4D8B-AC78-EFEC2FCB7250}" dt="2019-11-04T11:50:28.957" v="377" actId="1076"/>
          <ac:spMkLst>
            <pc:docMk/>
            <pc:sldMk cId="3401282522" sldId="433"/>
            <ac:spMk id="11" creationId="{D53D2B0D-8672-48E4-B38A-72782E662FF4}"/>
          </ac:spMkLst>
        </pc:spChg>
        <pc:spChg chg="add mod">
          <ac:chgData name="Jana Bártíková" userId="1eeea1c8311ecf1c" providerId="LiveId" clId="{EF56DA49-B01C-4D8B-AC78-EFEC2FCB7250}" dt="2019-11-04T11:50:39.704" v="379" actId="1076"/>
          <ac:spMkLst>
            <pc:docMk/>
            <pc:sldMk cId="3401282522" sldId="433"/>
            <ac:spMk id="13" creationId="{6A50AEF3-45DF-4149-BB28-3839143D3AA0}"/>
          </ac:spMkLst>
        </pc:spChg>
        <pc:spChg chg="add mod">
          <ac:chgData name="Jana Bártíková" userId="1eeea1c8311ecf1c" providerId="LiveId" clId="{EF56DA49-B01C-4D8B-AC78-EFEC2FCB7250}" dt="2019-11-04T11:50:49.672" v="381" actId="1076"/>
          <ac:spMkLst>
            <pc:docMk/>
            <pc:sldMk cId="3401282522" sldId="433"/>
            <ac:spMk id="14" creationId="{92107764-62EF-49D5-80D8-2A845C99CCF7}"/>
          </ac:spMkLst>
        </pc:spChg>
        <pc:spChg chg="mod">
          <ac:chgData name="Jana Bártíková" userId="1eeea1c8311ecf1c" providerId="LiveId" clId="{EF56DA49-B01C-4D8B-AC78-EFEC2FCB7250}" dt="2019-11-04T11:50:16.490" v="375" actId="1076"/>
          <ac:spMkLst>
            <pc:docMk/>
            <pc:sldMk cId="3401282522" sldId="433"/>
            <ac:spMk id="25" creationId="{2F3310E6-E7F7-472E-B050-36D0A9915E74}"/>
          </ac:spMkLst>
        </pc:spChg>
        <pc:picChg chg="mod">
          <ac:chgData name="Jana Bártíková" userId="1eeea1c8311ecf1c" providerId="LiveId" clId="{EF56DA49-B01C-4D8B-AC78-EFEC2FCB7250}" dt="2019-11-04T11:50:12.448" v="374" actId="1076"/>
          <ac:picMkLst>
            <pc:docMk/>
            <pc:sldMk cId="3401282522" sldId="433"/>
            <ac:picMk id="3" creationId="{2F8B92D5-7617-4F62-80E4-0BA945D884F5}"/>
          </ac:picMkLst>
        </pc:picChg>
        <pc:picChg chg="mod">
          <ac:chgData name="Jana Bártíková" userId="1eeea1c8311ecf1c" providerId="LiveId" clId="{EF56DA49-B01C-4D8B-AC78-EFEC2FCB7250}" dt="2019-11-04T11:50:00.653" v="370" actId="1076"/>
          <ac:picMkLst>
            <pc:docMk/>
            <pc:sldMk cId="3401282522" sldId="433"/>
            <ac:picMk id="9" creationId="{9F10FC21-4E58-4FCB-AAC8-BFA45652F1E4}"/>
          </ac:picMkLst>
        </pc:picChg>
        <pc:picChg chg="add mod">
          <ac:chgData name="Jana Bártíková" userId="1eeea1c8311ecf1c" providerId="LiveId" clId="{EF56DA49-B01C-4D8B-AC78-EFEC2FCB7250}" dt="2019-11-04T11:50:28.957" v="377" actId="1076"/>
          <ac:picMkLst>
            <pc:docMk/>
            <pc:sldMk cId="3401282522" sldId="433"/>
            <ac:picMk id="10" creationId="{67274309-5D85-49CE-8411-016A7FF63554}"/>
          </ac:picMkLst>
        </pc:picChg>
        <pc:picChg chg="add mod">
          <ac:chgData name="Jana Bártíková" userId="1eeea1c8311ecf1c" providerId="LiveId" clId="{EF56DA49-B01C-4D8B-AC78-EFEC2FCB7250}" dt="2019-11-04T11:50:39.704" v="379" actId="1076"/>
          <ac:picMkLst>
            <pc:docMk/>
            <pc:sldMk cId="3401282522" sldId="433"/>
            <ac:picMk id="12" creationId="{C5E0FAB2-BB51-4F78-8844-5B2852F8B0CA}"/>
          </ac:picMkLst>
        </pc:picChg>
      </pc:sldChg>
      <pc:sldChg chg="addSp delSp modSp">
        <pc:chgData name="Jana Bártíková" userId="1eeea1c8311ecf1c" providerId="LiveId" clId="{EF56DA49-B01C-4D8B-AC78-EFEC2FCB7250}" dt="2019-11-04T12:02:18.052" v="494" actId="14100"/>
        <pc:sldMkLst>
          <pc:docMk/>
          <pc:sldMk cId="3350636603" sldId="434"/>
        </pc:sldMkLst>
        <pc:spChg chg="del">
          <ac:chgData name="Jana Bártíková" userId="1eeea1c8311ecf1c" providerId="LiveId" clId="{EF56DA49-B01C-4D8B-AC78-EFEC2FCB7250}" dt="2019-11-04T11:59:54.580" v="460" actId="478"/>
          <ac:spMkLst>
            <pc:docMk/>
            <pc:sldMk cId="3350636603" sldId="434"/>
            <ac:spMk id="5" creationId="{6E00FD55-72D4-48FC-8DBA-279AC298A978}"/>
          </ac:spMkLst>
        </pc:spChg>
        <pc:spChg chg="add del mod">
          <ac:chgData name="Jana Bártíková" userId="1eeea1c8311ecf1c" providerId="LiveId" clId="{EF56DA49-B01C-4D8B-AC78-EFEC2FCB7250}" dt="2019-11-04T11:59:57.222" v="461" actId="478"/>
          <ac:spMkLst>
            <pc:docMk/>
            <pc:sldMk cId="3350636603" sldId="434"/>
            <ac:spMk id="6" creationId="{82D8C50E-64F0-40B2-8F50-20F24226AFE9}"/>
          </ac:spMkLst>
        </pc:spChg>
        <pc:spChg chg="del">
          <ac:chgData name="Jana Bártíková" userId="1eeea1c8311ecf1c" providerId="LiveId" clId="{EF56DA49-B01C-4D8B-AC78-EFEC2FCB7250}" dt="2019-11-04T11:59:54.580" v="460" actId="478"/>
          <ac:spMkLst>
            <pc:docMk/>
            <pc:sldMk cId="3350636603" sldId="434"/>
            <ac:spMk id="15" creationId="{1BD0384E-6432-4DF0-A7A8-4CA742212B5C}"/>
          </ac:spMkLst>
        </pc:spChg>
        <pc:spChg chg="add">
          <ac:chgData name="Jana Bártíková" userId="1eeea1c8311ecf1c" providerId="LiveId" clId="{EF56DA49-B01C-4D8B-AC78-EFEC2FCB7250}" dt="2019-11-04T12:00:55.028" v="469"/>
          <ac:spMkLst>
            <pc:docMk/>
            <pc:sldMk cId="3350636603" sldId="434"/>
            <ac:spMk id="19" creationId="{82C24D52-E32C-4DF2-8712-F87F99E5206F}"/>
          </ac:spMkLst>
        </pc:spChg>
        <pc:spChg chg="add">
          <ac:chgData name="Jana Bártíková" userId="1eeea1c8311ecf1c" providerId="LiveId" clId="{EF56DA49-B01C-4D8B-AC78-EFEC2FCB7250}" dt="2019-11-04T12:00:55.028" v="469"/>
          <ac:spMkLst>
            <pc:docMk/>
            <pc:sldMk cId="3350636603" sldId="434"/>
            <ac:spMk id="20" creationId="{CB3E0492-317F-4BA7-A974-916018C2B665}"/>
          </ac:spMkLst>
        </pc:spChg>
        <pc:grpChg chg="add mod">
          <ac:chgData name="Jana Bártíková" userId="1eeea1c8311ecf1c" providerId="LiveId" clId="{EF56DA49-B01C-4D8B-AC78-EFEC2FCB7250}" dt="2019-11-04T12:00:57.572" v="470"/>
          <ac:grpSpMkLst>
            <pc:docMk/>
            <pc:sldMk cId="3350636603" sldId="434"/>
            <ac:grpSpMk id="16" creationId="{E5551945-3178-4B7A-A1AA-EB741C1E0598}"/>
          </ac:grpSpMkLst>
        </pc:grpChg>
        <pc:graphicFrameChg chg="add del">
          <ac:chgData name="Jana Bártíková" userId="1eeea1c8311ecf1c" providerId="LiveId" clId="{EF56DA49-B01C-4D8B-AC78-EFEC2FCB7250}" dt="2019-11-04T12:00:02.351" v="465"/>
          <ac:graphicFrameMkLst>
            <pc:docMk/>
            <pc:sldMk cId="3350636603" sldId="434"/>
            <ac:graphicFrameMk id="12" creationId="{4FBCE854-E299-4F11-A8FF-254ADF147F47}"/>
          </ac:graphicFrameMkLst>
        </pc:graphicFrameChg>
        <pc:graphicFrameChg chg="del">
          <ac:chgData name="Jana Bártíková" userId="1eeea1c8311ecf1c" providerId="LiveId" clId="{EF56DA49-B01C-4D8B-AC78-EFEC2FCB7250}" dt="2019-11-04T11:59:54.580" v="460" actId="478"/>
          <ac:graphicFrameMkLst>
            <pc:docMk/>
            <pc:sldMk cId="3350636603" sldId="434"/>
            <ac:graphicFrameMk id="14" creationId="{0B1763D5-DC19-4651-AD45-AE2709A9A647}"/>
          </ac:graphicFrameMkLst>
        </pc:graphicFrameChg>
        <pc:graphicFrameChg chg="add del">
          <ac:chgData name="Jana Bártíková" userId="1eeea1c8311ecf1c" providerId="LiveId" clId="{EF56DA49-B01C-4D8B-AC78-EFEC2FCB7250}" dt="2019-11-04T12:01:10.310" v="474"/>
          <ac:graphicFrameMkLst>
            <pc:docMk/>
            <pc:sldMk cId="3350636603" sldId="434"/>
            <ac:graphicFrameMk id="21" creationId="{5595A9C1-9B5F-44FF-A14E-7A54926D6361}"/>
          </ac:graphicFrameMkLst>
        </pc:graphicFrameChg>
        <pc:graphicFrameChg chg="add del">
          <ac:chgData name="Jana Bártíková" userId="1eeea1c8311ecf1c" providerId="LiveId" clId="{EF56DA49-B01C-4D8B-AC78-EFEC2FCB7250}" dt="2019-11-04T12:01:49.645" v="484"/>
          <ac:graphicFrameMkLst>
            <pc:docMk/>
            <pc:sldMk cId="3350636603" sldId="434"/>
            <ac:graphicFrameMk id="22" creationId="{B1410468-5531-4363-AE24-E582188E6E2A}"/>
          </ac:graphicFrameMkLst>
        </pc:graphicFrameChg>
        <pc:picChg chg="del">
          <ac:chgData name="Jana Bártíková" userId="1eeea1c8311ecf1c" providerId="LiveId" clId="{EF56DA49-B01C-4D8B-AC78-EFEC2FCB7250}" dt="2019-11-04T11:59:54.580" v="460" actId="478"/>
          <ac:picMkLst>
            <pc:docMk/>
            <pc:sldMk cId="3350636603" sldId="434"/>
            <ac:picMk id="3" creationId="{B66DAA66-FA76-4F16-A9DC-624180C8DE33}"/>
          </ac:picMkLst>
        </pc:picChg>
        <pc:picChg chg="add mod">
          <ac:chgData name="Jana Bártíková" userId="1eeea1c8311ecf1c" providerId="LiveId" clId="{EF56DA49-B01C-4D8B-AC78-EFEC2FCB7250}" dt="2019-11-04T12:02:07.309" v="491" actId="1076"/>
          <ac:picMkLst>
            <pc:docMk/>
            <pc:sldMk cId="3350636603" sldId="434"/>
            <ac:picMk id="7" creationId="{B6CAFB2C-7CED-42FF-97A2-8AED9487EEDC}"/>
          </ac:picMkLst>
        </pc:picChg>
        <pc:picChg chg="add mod">
          <ac:chgData name="Jana Bártíková" userId="1eeea1c8311ecf1c" providerId="LiveId" clId="{EF56DA49-B01C-4D8B-AC78-EFEC2FCB7250}" dt="2019-11-04T12:02:10.143" v="492" actId="1076"/>
          <ac:picMkLst>
            <pc:docMk/>
            <pc:sldMk cId="3350636603" sldId="434"/>
            <ac:picMk id="8" creationId="{102FA8B3-0F39-4E4D-8A65-4CA301CD4881}"/>
          </ac:picMkLst>
        </pc:picChg>
        <pc:picChg chg="add mod">
          <ac:chgData name="Jana Bártíková" userId="1eeea1c8311ecf1c" providerId="LiveId" clId="{EF56DA49-B01C-4D8B-AC78-EFEC2FCB7250}" dt="2019-11-04T12:02:18.052" v="494" actId="14100"/>
          <ac:picMkLst>
            <pc:docMk/>
            <pc:sldMk cId="3350636603" sldId="434"/>
            <ac:picMk id="9" creationId="{11F65E04-A8E2-4DD1-8D16-2652BAFC22D0}"/>
          </ac:picMkLst>
        </pc:picChg>
      </pc:sldChg>
      <pc:sldChg chg="addSp delSp modSp del">
        <pc:chgData name="Jana Bártíková" userId="1eeea1c8311ecf1c" providerId="LiveId" clId="{EF56DA49-B01C-4D8B-AC78-EFEC2FCB7250}" dt="2019-11-04T12:11:07.918" v="607" actId="2696"/>
        <pc:sldMkLst>
          <pc:docMk/>
          <pc:sldMk cId="203455224" sldId="436"/>
        </pc:sldMkLst>
        <pc:spChg chg="del">
          <ac:chgData name="Jana Bártíková" userId="1eeea1c8311ecf1c" providerId="LiveId" clId="{EF56DA49-B01C-4D8B-AC78-EFEC2FCB7250}" dt="2019-11-04T12:02:52.557" v="495" actId="478"/>
          <ac:spMkLst>
            <pc:docMk/>
            <pc:sldMk cId="203455224" sldId="436"/>
            <ac:spMk id="2" creationId="{6D3E1282-6B71-4E70-8089-73CDCF844508}"/>
          </ac:spMkLst>
        </pc:spChg>
        <pc:spChg chg="del">
          <ac:chgData name="Jana Bártíková" userId="1eeea1c8311ecf1c" providerId="LiveId" clId="{EF56DA49-B01C-4D8B-AC78-EFEC2FCB7250}" dt="2019-11-04T12:07:57.159" v="546" actId="478"/>
          <ac:spMkLst>
            <pc:docMk/>
            <pc:sldMk cId="203455224" sldId="436"/>
            <ac:spMk id="5" creationId="{8D753F51-710E-47F0-9D7A-809BD0196CD5}"/>
          </ac:spMkLst>
        </pc:spChg>
        <pc:spChg chg="del">
          <ac:chgData name="Jana Bártíková" userId="1eeea1c8311ecf1c" providerId="LiveId" clId="{EF56DA49-B01C-4D8B-AC78-EFEC2FCB7250}" dt="2019-11-04T12:07:57.159" v="546" actId="478"/>
          <ac:spMkLst>
            <pc:docMk/>
            <pc:sldMk cId="203455224" sldId="436"/>
            <ac:spMk id="8" creationId="{4E3B9933-CC01-4919-B602-1D8E660E2EB0}"/>
          </ac:spMkLst>
        </pc:spChg>
        <pc:spChg chg="add del mod">
          <ac:chgData name="Jana Bártíková" userId="1eeea1c8311ecf1c" providerId="LiveId" clId="{EF56DA49-B01C-4D8B-AC78-EFEC2FCB7250}" dt="2019-11-04T12:02:54.939" v="496" actId="478"/>
          <ac:spMkLst>
            <pc:docMk/>
            <pc:sldMk cId="203455224" sldId="436"/>
            <ac:spMk id="10" creationId="{0AA6A5A3-F30C-49E6-92BF-FE8A2E148124}"/>
          </ac:spMkLst>
        </pc:spChg>
        <pc:spChg chg="add mod">
          <ac:chgData name="Jana Bártíková" userId="1eeea1c8311ecf1c" providerId="LiveId" clId="{EF56DA49-B01C-4D8B-AC78-EFEC2FCB7250}" dt="2019-11-04T12:09:54.573" v="581" actId="1076"/>
          <ac:spMkLst>
            <pc:docMk/>
            <pc:sldMk cId="203455224" sldId="436"/>
            <ac:spMk id="13" creationId="{CD5B9296-0E0E-486B-BA60-7768A5A56717}"/>
          </ac:spMkLst>
        </pc:spChg>
        <pc:spChg chg="add del">
          <ac:chgData name="Jana Bártíková" userId="1eeea1c8311ecf1c" providerId="LiveId" clId="{EF56DA49-B01C-4D8B-AC78-EFEC2FCB7250}" dt="2019-11-04T12:09:27.845" v="573" actId="478"/>
          <ac:spMkLst>
            <pc:docMk/>
            <pc:sldMk cId="203455224" sldId="436"/>
            <ac:spMk id="16" creationId="{923C07EE-ACEA-4472-A71D-CCB5DFAEE33A}"/>
          </ac:spMkLst>
        </pc:spChg>
        <pc:spChg chg="add del">
          <ac:chgData name="Jana Bártíková" userId="1eeea1c8311ecf1c" providerId="LiveId" clId="{EF56DA49-B01C-4D8B-AC78-EFEC2FCB7250}" dt="2019-11-04T12:09:37.513" v="577" actId="478"/>
          <ac:spMkLst>
            <pc:docMk/>
            <pc:sldMk cId="203455224" sldId="436"/>
            <ac:spMk id="17" creationId="{0EA04EA0-7048-493F-B608-3A5D9AA69828}"/>
          </ac:spMkLst>
        </pc:spChg>
        <pc:spChg chg="add mod">
          <ac:chgData name="Jana Bártíková" userId="1eeea1c8311ecf1c" providerId="LiveId" clId="{EF56DA49-B01C-4D8B-AC78-EFEC2FCB7250}" dt="2019-11-04T12:09:46.841" v="580" actId="14100"/>
          <ac:spMkLst>
            <pc:docMk/>
            <pc:sldMk cId="203455224" sldId="436"/>
            <ac:spMk id="18" creationId="{7818F803-F73D-4962-8DAE-93D4AA7DC322}"/>
          </ac:spMkLst>
        </pc:spChg>
        <pc:spChg chg="add mod">
          <ac:chgData name="Jana Bártíková" userId="1eeea1c8311ecf1c" providerId="LiveId" clId="{EF56DA49-B01C-4D8B-AC78-EFEC2FCB7250}" dt="2019-11-04T12:09:42.996" v="578" actId="14100"/>
          <ac:spMkLst>
            <pc:docMk/>
            <pc:sldMk cId="203455224" sldId="436"/>
            <ac:spMk id="19" creationId="{60430DD9-AEA1-4204-BB67-2EFDD11B8E2A}"/>
          </ac:spMkLst>
        </pc:spChg>
        <pc:spChg chg="add del">
          <ac:chgData name="Jana Bártíková" userId="1eeea1c8311ecf1c" providerId="LiveId" clId="{EF56DA49-B01C-4D8B-AC78-EFEC2FCB7250}" dt="2019-11-04T12:09:33.917" v="576" actId="478"/>
          <ac:spMkLst>
            <pc:docMk/>
            <pc:sldMk cId="203455224" sldId="436"/>
            <ac:spMk id="23" creationId="{E0A246F5-2E91-4BD3-B54B-E9A97D7866AA}"/>
          </ac:spMkLst>
        </pc:spChg>
        <pc:spChg chg="add del">
          <ac:chgData name="Jana Bártíková" userId="1eeea1c8311ecf1c" providerId="LiveId" clId="{EF56DA49-B01C-4D8B-AC78-EFEC2FCB7250}" dt="2019-11-04T12:09:04.930" v="552"/>
          <ac:spMkLst>
            <pc:docMk/>
            <pc:sldMk cId="203455224" sldId="436"/>
            <ac:spMk id="24" creationId="{1D098DB7-6C5C-4AFD-AABA-2925F5886C89}"/>
          </ac:spMkLst>
        </pc:spChg>
        <pc:spChg chg="add del">
          <ac:chgData name="Jana Bártíková" userId="1eeea1c8311ecf1c" providerId="LiveId" clId="{EF56DA49-B01C-4D8B-AC78-EFEC2FCB7250}" dt="2019-11-04T12:09:04.930" v="552"/>
          <ac:spMkLst>
            <pc:docMk/>
            <pc:sldMk cId="203455224" sldId="436"/>
            <ac:spMk id="27" creationId="{2FB5DCAC-9DE7-4BB0-B030-F0411DE0BD8F}"/>
          </ac:spMkLst>
        </pc:spChg>
        <pc:spChg chg="add del">
          <ac:chgData name="Jana Bártíková" userId="1eeea1c8311ecf1c" providerId="LiveId" clId="{EF56DA49-B01C-4D8B-AC78-EFEC2FCB7250}" dt="2019-11-04T12:09:04.930" v="552"/>
          <ac:spMkLst>
            <pc:docMk/>
            <pc:sldMk cId="203455224" sldId="436"/>
            <ac:spMk id="28" creationId="{1CCB11D9-E609-4840-8FB4-167BD38A3913}"/>
          </ac:spMkLst>
        </pc:spChg>
        <pc:spChg chg="add del">
          <ac:chgData name="Jana Bártíková" userId="1eeea1c8311ecf1c" providerId="LiveId" clId="{EF56DA49-B01C-4D8B-AC78-EFEC2FCB7250}" dt="2019-11-04T12:09:04.930" v="552"/>
          <ac:spMkLst>
            <pc:docMk/>
            <pc:sldMk cId="203455224" sldId="436"/>
            <ac:spMk id="29" creationId="{189AEC3A-07A2-4CC4-B687-72AE76CA5A59}"/>
          </ac:spMkLst>
        </pc:spChg>
        <pc:spChg chg="add del">
          <ac:chgData name="Jana Bártíková" userId="1eeea1c8311ecf1c" providerId="LiveId" clId="{EF56DA49-B01C-4D8B-AC78-EFEC2FCB7250}" dt="2019-11-04T12:09:04.930" v="552"/>
          <ac:spMkLst>
            <pc:docMk/>
            <pc:sldMk cId="203455224" sldId="436"/>
            <ac:spMk id="30" creationId="{2CB6EAAC-656C-4E37-922B-9007BEB751CF}"/>
          </ac:spMkLst>
        </pc:spChg>
        <pc:spChg chg="add del">
          <ac:chgData name="Jana Bártíková" userId="1eeea1c8311ecf1c" providerId="LiveId" clId="{EF56DA49-B01C-4D8B-AC78-EFEC2FCB7250}" dt="2019-11-04T12:09:04.930" v="552"/>
          <ac:spMkLst>
            <pc:docMk/>
            <pc:sldMk cId="203455224" sldId="436"/>
            <ac:spMk id="34" creationId="{B6DF1D4F-C369-4F75-86DF-7E8CDC63B528}"/>
          </ac:spMkLst>
        </pc:spChg>
        <pc:spChg chg="add del mod">
          <ac:chgData name="Jana Bártíková" userId="1eeea1c8311ecf1c" providerId="LiveId" clId="{EF56DA49-B01C-4D8B-AC78-EFEC2FCB7250}" dt="2019-11-04T12:09:27.845" v="573" actId="478"/>
          <ac:spMkLst>
            <pc:docMk/>
            <pc:sldMk cId="203455224" sldId="436"/>
            <ac:spMk id="36" creationId="{4DDF3CB9-26DC-427B-9E7B-9F72C90DD8B6}"/>
          </ac:spMkLst>
        </pc:spChg>
        <pc:picChg chg="del">
          <ac:chgData name="Jana Bártíková" userId="1eeea1c8311ecf1c" providerId="LiveId" clId="{EF56DA49-B01C-4D8B-AC78-EFEC2FCB7250}" dt="2019-11-04T12:07:57.159" v="546" actId="478"/>
          <ac:picMkLst>
            <pc:docMk/>
            <pc:sldMk cId="203455224" sldId="436"/>
            <ac:picMk id="3" creationId="{05CBBF41-2F8A-44CB-B73A-5FDA51A87E4A}"/>
          </ac:picMkLst>
        </pc:picChg>
        <pc:picChg chg="del">
          <ac:chgData name="Jana Bártíková" userId="1eeea1c8311ecf1c" providerId="LiveId" clId="{EF56DA49-B01C-4D8B-AC78-EFEC2FCB7250}" dt="2019-11-04T12:07:57.159" v="546" actId="478"/>
          <ac:picMkLst>
            <pc:docMk/>
            <pc:sldMk cId="203455224" sldId="436"/>
            <ac:picMk id="6" creationId="{93F68627-A722-4D0F-8891-CE5824434145}"/>
          </ac:picMkLst>
        </pc:picChg>
        <pc:picChg chg="del">
          <ac:chgData name="Jana Bártíková" userId="1eeea1c8311ecf1c" providerId="LiveId" clId="{EF56DA49-B01C-4D8B-AC78-EFEC2FCB7250}" dt="2019-11-04T12:07:57.159" v="546" actId="478"/>
          <ac:picMkLst>
            <pc:docMk/>
            <pc:sldMk cId="203455224" sldId="436"/>
            <ac:picMk id="7" creationId="{71AB7C4E-D9CC-44D5-A053-A6BC477C1C3E}"/>
          </ac:picMkLst>
        </pc:picChg>
        <pc:picChg chg="add del">
          <ac:chgData name="Jana Bártíková" userId="1eeea1c8311ecf1c" providerId="LiveId" clId="{EF56DA49-B01C-4D8B-AC78-EFEC2FCB7250}" dt="2019-11-04T12:09:20.717" v="571" actId="478"/>
          <ac:picMkLst>
            <pc:docMk/>
            <pc:sldMk cId="203455224" sldId="436"/>
            <ac:picMk id="14" creationId="{1F56AAD2-E8C4-4EB2-B6C4-D41493ED2FF3}"/>
          </ac:picMkLst>
        </pc:picChg>
        <pc:picChg chg="add del">
          <ac:chgData name="Jana Bártíková" userId="1eeea1c8311ecf1c" providerId="LiveId" clId="{EF56DA49-B01C-4D8B-AC78-EFEC2FCB7250}" dt="2019-11-04T12:09:22.461" v="572" actId="478"/>
          <ac:picMkLst>
            <pc:docMk/>
            <pc:sldMk cId="203455224" sldId="436"/>
            <ac:picMk id="15" creationId="{A362635D-E598-47AE-B665-722F51E4AF6E}"/>
          </ac:picMkLst>
        </pc:picChg>
        <pc:picChg chg="add del">
          <ac:chgData name="Jana Bártíková" userId="1eeea1c8311ecf1c" providerId="LiveId" clId="{EF56DA49-B01C-4D8B-AC78-EFEC2FCB7250}" dt="2019-11-04T12:09:30.444" v="574" actId="478"/>
          <ac:picMkLst>
            <pc:docMk/>
            <pc:sldMk cId="203455224" sldId="436"/>
            <ac:picMk id="20" creationId="{0784F7F6-B055-463E-83F1-7BDE50B0052D}"/>
          </ac:picMkLst>
        </pc:picChg>
        <pc:picChg chg="add del">
          <ac:chgData name="Jana Bártíková" userId="1eeea1c8311ecf1c" providerId="LiveId" clId="{EF56DA49-B01C-4D8B-AC78-EFEC2FCB7250}" dt="2019-11-04T12:09:27.845" v="573" actId="478"/>
          <ac:picMkLst>
            <pc:docMk/>
            <pc:sldMk cId="203455224" sldId="436"/>
            <ac:picMk id="21" creationId="{7D963034-59DB-4BA1-AFD5-93ED6EB8C1B5}"/>
          </ac:picMkLst>
        </pc:picChg>
        <pc:picChg chg="add del">
          <ac:chgData name="Jana Bártíková" userId="1eeea1c8311ecf1c" providerId="LiveId" clId="{EF56DA49-B01C-4D8B-AC78-EFEC2FCB7250}" dt="2019-11-04T12:09:31.972" v="575" actId="478"/>
          <ac:picMkLst>
            <pc:docMk/>
            <pc:sldMk cId="203455224" sldId="436"/>
            <ac:picMk id="22" creationId="{487D407C-BDD8-4B18-B0C3-253140221C03}"/>
          </ac:picMkLst>
        </pc:picChg>
        <pc:picChg chg="add del">
          <ac:chgData name="Jana Bártíková" userId="1eeea1c8311ecf1c" providerId="LiveId" clId="{EF56DA49-B01C-4D8B-AC78-EFEC2FCB7250}" dt="2019-11-04T12:09:04.930" v="552"/>
          <ac:picMkLst>
            <pc:docMk/>
            <pc:sldMk cId="203455224" sldId="436"/>
            <ac:picMk id="25" creationId="{666E8BFB-71D8-4598-87FB-BAAFB5836A9D}"/>
          </ac:picMkLst>
        </pc:picChg>
        <pc:picChg chg="add del">
          <ac:chgData name="Jana Bártíková" userId="1eeea1c8311ecf1c" providerId="LiveId" clId="{EF56DA49-B01C-4D8B-AC78-EFEC2FCB7250}" dt="2019-11-04T12:09:04.930" v="552"/>
          <ac:picMkLst>
            <pc:docMk/>
            <pc:sldMk cId="203455224" sldId="436"/>
            <ac:picMk id="26" creationId="{9C686B1A-BA4B-4387-802E-10AA0D9A4DD7}"/>
          </ac:picMkLst>
        </pc:picChg>
        <pc:picChg chg="add del">
          <ac:chgData name="Jana Bártíková" userId="1eeea1c8311ecf1c" providerId="LiveId" clId="{EF56DA49-B01C-4D8B-AC78-EFEC2FCB7250}" dt="2019-11-04T12:09:04.930" v="552"/>
          <ac:picMkLst>
            <pc:docMk/>
            <pc:sldMk cId="203455224" sldId="436"/>
            <ac:picMk id="31" creationId="{EF98BE76-D312-44E7-9087-0D7419C3DB0D}"/>
          </ac:picMkLst>
        </pc:picChg>
        <pc:picChg chg="add del">
          <ac:chgData name="Jana Bártíková" userId="1eeea1c8311ecf1c" providerId="LiveId" clId="{EF56DA49-B01C-4D8B-AC78-EFEC2FCB7250}" dt="2019-11-04T12:09:04.930" v="552"/>
          <ac:picMkLst>
            <pc:docMk/>
            <pc:sldMk cId="203455224" sldId="436"/>
            <ac:picMk id="32" creationId="{1416DBE3-0D47-44DD-84FA-71AA1D12B7B7}"/>
          </ac:picMkLst>
        </pc:picChg>
        <pc:picChg chg="add del">
          <ac:chgData name="Jana Bártíková" userId="1eeea1c8311ecf1c" providerId="LiveId" clId="{EF56DA49-B01C-4D8B-AC78-EFEC2FCB7250}" dt="2019-11-04T12:09:04.930" v="552"/>
          <ac:picMkLst>
            <pc:docMk/>
            <pc:sldMk cId="203455224" sldId="436"/>
            <ac:picMk id="33" creationId="{74578D47-D00D-4A81-B5BF-8F074483F3F5}"/>
          </ac:picMkLst>
        </pc:picChg>
      </pc:sldChg>
      <pc:sldChg chg="del">
        <pc:chgData name="Jana Bártíková" userId="1eeea1c8311ecf1c" providerId="LiveId" clId="{EF56DA49-B01C-4D8B-AC78-EFEC2FCB7250}" dt="2019-11-04T12:11:08.802" v="608" actId="2696"/>
        <pc:sldMkLst>
          <pc:docMk/>
          <pc:sldMk cId="2383363320" sldId="438"/>
        </pc:sldMkLst>
      </pc:sldChg>
      <pc:sldChg chg="del">
        <pc:chgData name="Jana Bártíková" userId="1eeea1c8311ecf1c" providerId="LiveId" clId="{EF56DA49-B01C-4D8B-AC78-EFEC2FCB7250}" dt="2019-11-04T12:11:10.190" v="609" actId="2696"/>
        <pc:sldMkLst>
          <pc:docMk/>
          <pc:sldMk cId="1341106102" sldId="440"/>
        </pc:sldMkLst>
      </pc:sldChg>
      <pc:sldChg chg="del">
        <pc:chgData name="Jana Bártíková" userId="1eeea1c8311ecf1c" providerId="LiveId" clId="{EF56DA49-B01C-4D8B-AC78-EFEC2FCB7250}" dt="2019-11-04T12:11:10.992" v="610" actId="2696"/>
        <pc:sldMkLst>
          <pc:docMk/>
          <pc:sldMk cId="2420929108" sldId="442"/>
        </pc:sldMkLst>
      </pc:sldChg>
      <pc:sldChg chg="del">
        <pc:chgData name="Jana Bártíková" userId="1eeea1c8311ecf1c" providerId="LiveId" clId="{EF56DA49-B01C-4D8B-AC78-EFEC2FCB7250}" dt="2019-11-04T12:11:14.214" v="611" actId="2696"/>
        <pc:sldMkLst>
          <pc:docMk/>
          <pc:sldMk cId="912408028" sldId="444"/>
        </pc:sldMkLst>
      </pc:sldChg>
      <pc:sldChg chg="addSp">
        <pc:chgData name="Jana Bártíková" userId="1eeea1c8311ecf1c" providerId="LiveId" clId="{EF56DA49-B01C-4D8B-AC78-EFEC2FCB7250}" dt="2019-11-04T12:12:40.918" v="618"/>
        <pc:sldMkLst>
          <pc:docMk/>
          <pc:sldMk cId="4104372706" sldId="445"/>
        </pc:sldMkLst>
        <pc:picChg chg="add">
          <ac:chgData name="Jana Bártíková" userId="1eeea1c8311ecf1c" providerId="LiveId" clId="{EF56DA49-B01C-4D8B-AC78-EFEC2FCB7250}" dt="2019-11-04T12:12:40.918" v="618"/>
          <ac:picMkLst>
            <pc:docMk/>
            <pc:sldMk cId="4104372706" sldId="445"/>
            <ac:picMk id="12" creationId="{992134BF-BC83-4D56-BC78-F894898A4351}"/>
          </ac:picMkLst>
        </pc:picChg>
      </pc:sldChg>
      <pc:sldChg chg="addSp delSp modSp">
        <pc:chgData name="Jana Bártíková" userId="1eeea1c8311ecf1c" providerId="LiveId" clId="{EF56DA49-B01C-4D8B-AC78-EFEC2FCB7250}" dt="2019-11-04T12:11:46.378" v="614" actId="478"/>
        <pc:sldMkLst>
          <pc:docMk/>
          <pc:sldMk cId="3345994896" sldId="456"/>
        </pc:sldMkLst>
        <pc:spChg chg="mod">
          <ac:chgData name="Jana Bártíková" userId="1eeea1c8311ecf1c" providerId="LiveId" clId="{EF56DA49-B01C-4D8B-AC78-EFEC2FCB7250}" dt="2019-11-04T12:08:20.710" v="549" actId="1076"/>
          <ac:spMkLst>
            <pc:docMk/>
            <pc:sldMk cId="3345994896" sldId="456"/>
            <ac:spMk id="2" creationId="{E978BD87-58E6-4D2A-94D8-836F294740D6}"/>
          </ac:spMkLst>
        </pc:spChg>
        <pc:spChg chg="add del mod">
          <ac:chgData name="Jana Bártíková" userId="1eeea1c8311ecf1c" providerId="LiveId" clId="{EF56DA49-B01C-4D8B-AC78-EFEC2FCB7250}" dt="2019-11-04T12:03:04.703" v="498" actId="478"/>
          <ac:spMkLst>
            <pc:docMk/>
            <pc:sldMk cId="3345994896" sldId="456"/>
            <ac:spMk id="4" creationId="{9727F09B-918E-48A3-937C-5D237212BD0C}"/>
          </ac:spMkLst>
        </pc:spChg>
        <pc:spChg chg="del">
          <ac:chgData name="Jana Bártíková" userId="1eeea1c8311ecf1c" providerId="LiveId" clId="{EF56DA49-B01C-4D8B-AC78-EFEC2FCB7250}" dt="2019-11-04T12:03:06.819" v="499" actId="478"/>
          <ac:spMkLst>
            <pc:docMk/>
            <pc:sldMk cId="3345994896" sldId="456"/>
            <ac:spMk id="6" creationId="{57FF52B4-8238-4477-B428-CDCE2148E1E6}"/>
          </ac:spMkLst>
        </pc:spChg>
        <pc:spChg chg="add del mod">
          <ac:chgData name="Jana Bártíková" userId="1eeea1c8311ecf1c" providerId="LiveId" clId="{EF56DA49-B01C-4D8B-AC78-EFEC2FCB7250}" dt="2019-11-04T12:03:09.368" v="500" actId="478"/>
          <ac:spMkLst>
            <pc:docMk/>
            <pc:sldMk cId="3345994896" sldId="456"/>
            <ac:spMk id="7" creationId="{8318EB22-D1AA-47A5-A1E7-41020F17B3D7}"/>
          </ac:spMkLst>
        </pc:spChg>
        <pc:spChg chg="add del mod">
          <ac:chgData name="Jana Bártíková" userId="1eeea1c8311ecf1c" providerId="LiveId" clId="{EF56DA49-B01C-4D8B-AC78-EFEC2FCB7250}" dt="2019-11-04T12:10:50.436" v="603" actId="478"/>
          <ac:spMkLst>
            <pc:docMk/>
            <pc:sldMk cId="3345994896" sldId="456"/>
            <ac:spMk id="9" creationId="{2E06CD29-148A-4A98-87C3-69A6354A6CCF}"/>
          </ac:spMkLst>
        </pc:spChg>
        <pc:spChg chg="del">
          <ac:chgData name="Jana Bártíková" userId="1eeea1c8311ecf1c" providerId="LiveId" clId="{EF56DA49-B01C-4D8B-AC78-EFEC2FCB7250}" dt="2019-11-04T12:03:00.745" v="497" actId="478"/>
          <ac:spMkLst>
            <pc:docMk/>
            <pc:sldMk cId="3345994896" sldId="456"/>
            <ac:spMk id="10" creationId="{46DF42D8-807F-455B-9A7A-4C6CD7D02668}"/>
          </ac:spMkLst>
        </pc:spChg>
        <pc:spChg chg="add mod">
          <ac:chgData name="Jana Bártíková" userId="1eeea1c8311ecf1c" providerId="LiveId" clId="{EF56DA49-B01C-4D8B-AC78-EFEC2FCB7250}" dt="2019-11-04T12:11:00.945" v="606" actId="1076"/>
          <ac:spMkLst>
            <pc:docMk/>
            <pc:sldMk cId="3345994896" sldId="456"/>
            <ac:spMk id="11" creationId="{4F2D21F7-FB53-4A13-842B-BAB43B98F878}"/>
          </ac:spMkLst>
        </pc:spChg>
        <pc:spChg chg="mod">
          <ac:chgData name="Jana Bártíková" userId="1eeea1c8311ecf1c" providerId="LiveId" clId="{EF56DA49-B01C-4D8B-AC78-EFEC2FCB7250}" dt="2019-11-04T12:08:20.710" v="549" actId="1076"/>
          <ac:spMkLst>
            <pc:docMk/>
            <pc:sldMk cId="3345994896" sldId="456"/>
            <ac:spMk id="14" creationId="{2485D8E0-2E43-4D0F-87C4-8F90C2F16965}"/>
          </ac:spMkLst>
        </pc:spChg>
        <pc:spChg chg="add del mod">
          <ac:chgData name="Jana Bártíková" userId="1eeea1c8311ecf1c" providerId="LiveId" clId="{EF56DA49-B01C-4D8B-AC78-EFEC2FCB7250}" dt="2019-11-04T12:10:35.103" v="582" actId="478"/>
          <ac:spMkLst>
            <pc:docMk/>
            <pc:sldMk cId="3345994896" sldId="456"/>
            <ac:spMk id="15" creationId="{E75CDAA0-BD88-436D-9F94-FDEF3EEC723B}"/>
          </ac:spMkLst>
        </pc:spChg>
        <pc:spChg chg="add del mod">
          <ac:chgData name="Jana Bártíková" userId="1eeea1c8311ecf1c" providerId="LiveId" clId="{EF56DA49-B01C-4D8B-AC78-EFEC2FCB7250}" dt="2019-11-04T12:10:35.103" v="582" actId="478"/>
          <ac:spMkLst>
            <pc:docMk/>
            <pc:sldMk cId="3345994896" sldId="456"/>
            <ac:spMk id="16" creationId="{F8DA4CC7-1C8A-405F-B273-CB478A6F7492}"/>
          </ac:spMkLst>
        </pc:spChg>
        <pc:spChg chg="add mod">
          <ac:chgData name="Jana Bártíková" userId="1eeea1c8311ecf1c" providerId="LiveId" clId="{EF56DA49-B01C-4D8B-AC78-EFEC2FCB7250}" dt="2019-11-04T12:10:56.584" v="605" actId="1076"/>
          <ac:spMkLst>
            <pc:docMk/>
            <pc:sldMk cId="3345994896" sldId="456"/>
            <ac:spMk id="17" creationId="{23B2058D-1BE4-4649-848E-787BAFAA97A6}"/>
          </ac:spMkLst>
        </pc:spChg>
        <pc:spChg chg="add del mod">
          <ac:chgData name="Jana Bártíková" userId="1eeea1c8311ecf1c" providerId="LiveId" clId="{EF56DA49-B01C-4D8B-AC78-EFEC2FCB7250}" dt="2019-11-04T12:10:35.103" v="582" actId="478"/>
          <ac:spMkLst>
            <pc:docMk/>
            <pc:sldMk cId="3345994896" sldId="456"/>
            <ac:spMk id="18" creationId="{5185ECDE-900D-4D4B-AF23-24C49437F48A}"/>
          </ac:spMkLst>
        </pc:spChg>
        <pc:spChg chg="add del mod">
          <ac:chgData name="Jana Bártíková" userId="1eeea1c8311ecf1c" providerId="LiveId" clId="{EF56DA49-B01C-4D8B-AC78-EFEC2FCB7250}" dt="2019-11-04T12:10:35.103" v="582" actId="478"/>
          <ac:spMkLst>
            <pc:docMk/>
            <pc:sldMk cId="3345994896" sldId="456"/>
            <ac:spMk id="22" creationId="{62E9B5DE-0BB7-4AA9-9502-99F9256DFE97}"/>
          </ac:spMkLst>
        </pc:spChg>
        <pc:picChg chg="add del mod">
          <ac:chgData name="Jana Bártíková" userId="1eeea1c8311ecf1c" providerId="LiveId" clId="{EF56DA49-B01C-4D8B-AC78-EFEC2FCB7250}" dt="2019-11-04T12:10:35.103" v="582" actId="478"/>
          <ac:picMkLst>
            <pc:docMk/>
            <pc:sldMk cId="3345994896" sldId="456"/>
            <ac:picMk id="12" creationId="{C4972DF3-EDF2-4D7C-A173-955761372DC6}"/>
          </ac:picMkLst>
        </pc:picChg>
        <pc:picChg chg="add del mod">
          <ac:chgData name="Jana Bártíková" userId="1eeea1c8311ecf1c" providerId="LiveId" clId="{EF56DA49-B01C-4D8B-AC78-EFEC2FCB7250}" dt="2019-11-04T12:10:35.103" v="582" actId="478"/>
          <ac:picMkLst>
            <pc:docMk/>
            <pc:sldMk cId="3345994896" sldId="456"/>
            <ac:picMk id="13" creationId="{5D37782E-EA66-4E88-AE52-2EEE456C7369}"/>
          </ac:picMkLst>
        </pc:picChg>
        <pc:picChg chg="add del mod">
          <ac:chgData name="Jana Bártíková" userId="1eeea1c8311ecf1c" providerId="LiveId" clId="{EF56DA49-B01C-4D8B-AC78-EFEC2FCB7250}" dt="2019-11-04T12:10:35.103" v="582" actId="478"/>
          <ac:picMkLst>
            <pc:docMk/>
            <pc:sldMk cId="3345994896" sldId="456"/>
            <ac:picMk id="19" creationId="{14AA4DCC-BD8B-4BA6-A255-B50EBBA9B059}"/>
          </ac:picMkLst>
        </pc:picChg>
        <pc:picChg chg="add del mod">
          <ac:chgData name="Jana Bártíková" userId="1eeea1c8311ecf1c" providerId="LiveId" clId="{EF56DA49-B01C-4D8B-AC78-EFEC2FCB7250}" dt="2019-11-04T12:10:35.103" v="582" actId="478"/>
          <ac:picMkLst>
            <pc:docMk/>
            <pc:sldMk cId="3345994896" sldId="456"/>
            <ac:picMk id="20" creationId="{A656F516-50F5-4A66-809B-95C6968A80C8}"/>
          </ac:picMkLst>
        </pc:picChg>
        <pc:picChg chg="add del mod">
          <ac:chgData name="Jana Bártíková" userId="1eeea1c8311ecf1c" providerId="LiveId" clId="{EF56DA49-B01C-4D8B-AC78-EFEC2FCB7250}" dt="2019-11-04T12:10:35.103" v="582" actId="478"/>
          <ac:picMkLst>
            <pc:docMk/>
            <pc:sldMk cId="3345994896" sldId="456"/>
            <ac:picMk id="21" creationId="{E1FC51ED-1F03-4C1B-9D79-18F0B76E145B}"/>
          </ac:picMkLst>
        </pc:picChg>
        <pc:picChg chg="add del">
          <ac:chgData name="Jana Bártíková" userId="1eeea1c8311ecf1c" providerId="LiveId" clId="{EF56DA49-B01C-4D8B-AC78-EFEC2FCB7250}" dt="2019-11-04T12:11:46.378" v="614" actId="478"/>
          <ac:picMkLst>
            <pc:docMk/>
            <pc:sldMk cId="3345994896" sldId="456"/>
            <ac:picMk id="23" creationId="{05609544-A7AF-490E-B412-6B2B4C41F72D}"/>
          </ac:picMkLst>
        </pc:picChg>
      </pc:sldChg>
      <pc:sldChg chg="del">
        <pc:chgData name="Jana Bártíková" userId="1eeea1c8311ecf1c" providerId="LiveId" clId="{EF56DA49-B01C-4D8B-AC78-EFEC2FCB7250}" dt="2019-11-04T12:12:30.327" v="616" actId="2696"/>
        <pc:sldMkLst>
          <pc:docMk/>
          <pc:sldMk cId="2334096764" sldId="460"/>
        </pc:sldMkLst>
      </pc:sldChg>
      <pc:sldChg chg="addSp delSp modSp">
        <pc:chgData name="Jana Bártíková" userId="1eeea1c8311ecf1c" providerId="LiveId" clId="{EF56DA49-B01C-4D8B-AC78-EFEC2FCB7250}" dt="2019-11-04T11:12:02.060" v="185" actId="1076"/>
        <pc:sldMkLst>
          <pc:docMk/>
          <pc:sldMk cId="3881084529" sldId="466"/>
        </pc:sldMkLst>
        <pc:spChg chg="mod">
          <ac:chgData name="Jana Bártíková" userId="1eeea1c8311ecf1c" providerId="LiveId" clId="{EF56DA49-B01C-4D8B-AC78-EFEC2FCB7250}" dt="2019-11-04T11:10:47.795" v="171"/>
          <ac:spMkLst>
            <pc:docMk/>
            <pc:sldMk cId="3881084529" sldId="466"/>
            <ac:spMk id="2" creationId="{F943ECD8-30E5-4830-BD12-1758493C76C8}"/>
          </ac:spMkLst>
        </pc:spChg>
        <pc:spChg chg="add del">
          <ac:chgData name="Jana Bártíková" userId="1eeea1c8311ecf1c" providerId="LiveId" clId="{EF56DA49-B01C-4D8B-AC78-EFEC2FCB7250}" dt="2019-11-04T11:11:17.295" v="175"/>
          <ac:spMkLst>
            <pc:docMk/>
            <pc:sldMk cId="3881084529" sldId="466"/>
            <ac:spMk id="11" creationId="{199C0036-95BE-4D77-A6F0-CB0CD0D15560}"/>
          </ac:spMkLst>
        </pc:spChg>
        <pc:spChg chg="add del">
          <ac:chgData name="Jana Bártíková" userId="1eeea1c8311ecf1c" providerId="LiveId" clId="{EF56DA49-B01C-4D8B-AC78-EFEC2FCB7250}" dt="2019-11-04T11:11:17.295" v="175"/>
          <ac:spMkLst>
            <pc:docMk/>
            <pc:sldMk cId="3881084529" sldId="466"/>
            <ac:spMk id="12" creationId="{D81A2117-F9A9-40CC-BB3A-02FC3041680E}"/>
          </ac:spMkLst>
        </pc:spChg>
        <pc:spChg chg="add del">
          <ac:chgData name="Jana Bártíková" userId="1eeea1c8311ecf1c" providerId="LiveId" clId="{EF56DA49-B01C-4D8B-AC78-EFEC2FCB7250}" dt="2019-11-04T11:11:17.295" v="175"/>
          <ac:spMkLst>
            <pc:docMk/>
            <pc:sldMk cId="3881084529" sldId="466"/>
            <ac:spMk id="13" creationId="{B5F5C06D-FB96-4303-A4CF-51FF8E3F1DFF}"/>
          </ac:spMkLst>
        </pc:spChg>
        <pc:spChg chg="add del">
          <ac:chgData name="Jana Bártíková" userId="1eeea1c8311ecf1c" providerId="LiveId" clId="{EF56DA49-B01C-4D8B-AC78-EFEC2FCB7250}" dt="2019-11-04T11:11:53.760" v="182"/>
          <ac:spMkLst>
            <pc:docMk/>
            <pc:sldMk cId="3881084529" sldId="466"/>
            <ac:spMk id="15" creationId="{CD74B1B7-5A99-4E8F-BA7B-CE146B691C15}"/>
          </ac:spMkLst>
        </pc:spChg>
        <pc:graphicFrameChg chg="del">
          <ac:chgData name="Jana Bártíková" userId="1eeea1c8311ecf1c" providerId="LiveId" clId="{EF56DA49-B01C-4D8B-AC78-EFEC2FCB7250}" dt="2019-11-04T11:10:44.502" v="170" actId="478"/>
          <ac:graphicFrameMkLst>
            <pc:docMk/>
            <pc:sldMk cId="3881084529" sldId="466"/>
            <ac:graphicFrameMk id="6" creationId="{70C6A5B7-872E-4B13-9B72-69D6B58AA0DB}"/>
          </ac:graphicFrameMkLst>
        </pc:graphicFrameChg>
        <pc:picChg chg="add mod">
          <ac:chgData name="Jana Bártíková" userId="1eeea1c8311ecf1c" providerId="LiveId" clId="{EF56DA49-B01C-4D8B-AC78-EFEC2FCB7250}" dt="2019-11-04T11:11:24.072" v="178" actId="1076"/>
          <ac:picMkLst>
            <pc:docMk/>
            <pc:sldMk cId="3881084529" sldId="466"/>
            <ac:picMk id="3" creationId="{884E7243-6B95-459B-9E48-B78213046878}"/>
          </ac:picMkLst>
        </pc:picChg>
        <pc:picChg chg="add mod">
          <ac:chgData name="Jana Bártíková" userId="1eeea1c8311ecf1c" providerId="LiveId" clId="{EF56DA49-B01C-4D8B-AC78-EFEC2FCB7250}" dt="2019-11-04T11:12:02.060" v="185" actId="1076"/>
          <ac:picMkLst>
            <pc:docMk/>
            <pc:sldMk cId="3881084529" sldId="466"/>
            <ac:picMk id="4" creationId="{27233C12-9A7C-4751-B3E6-4FC043644CC1}"/>
          </ac:picMkLst>
        </pc:picChg>
        <pc:picChg chg="add del">
          <ac:chgData name="Jana Bártíková" userId="1eeea1c8311ecf1c" providerId="LiveId" clId="{EF56DA49-B01C-4D8B-AC78-EFEC2FCB7250}" dt="2019-11-04T11:11:17.295" v="175"/>
          <ac:picMkLst>
            <pc:docMk/>
            <pc:sldMk cId="3881084529" sldId="466"/>
            <ac:picMk id="7" creationId="{6BB35F68-6B0B-4D49-B018-25F322C8CD22}"/>
          </ac:picMkLst>
        </pc:picChg>
        <pc:picChg chg="add del">
          <ac:chgData name="Jana Bártíková" userId="1eeea1c8311ecf1c" providerId="LiveId" clId="{EF56DA49-B01C-4D8B-AC78-EFEC2FCB7250}" dt="2019-11-04T11:11:53.760" v="182"/>
          <ac:picMkLst>
            <pc:docMk/>
            <pc:sldMk cId="3881084529" sldId="466"/>
            <ac:picMk id="14" creationId="{F5D2E241-AD59-4D15-89F5-F21BB8D2F37B}"/>
          </ac:picMkLst>
        </pc:picChg>
      </pc:sldChg>
      <pc:sldChg chg="delSp">
        <pc:chgData name="Jana Bártíková" userId="1eeea1c8311ecf1c" providerId="LiveId" clId="{EF56DA49-B01C-4D8B-AC78-EFEC2FCB7250}" dt="2019-11-04T12:15:42.134" v="644"/>
        <pc:sldMkLst>
          <pc:docMk/>
          <pc:sldMk cId="1591080721" sldId="468"/>
        </pc:sldMkLst>
        <pc:picChg chg="del">
          <ac:chgData name="Jana Bártíková" userId="1eeea1c8311ecf1c" providerId="LiveId" clId="{EF56DA49-B01C-4D8B-AC78-EFEC2FCB7250}" dt="2019-11-04T12:15:42.134" v="644"/>
          <ac:picMkLst>
            <pc:docMk/>
            <pc:sldMk cId="1591080721" sldId="468"/>
            <ac:picMk id="21" creationId="{4F2990BB-409C-4E20-90DB-DD4725CF5569}"/>
          </ac:picMkLst>
        </pc:picChg>
      </pc:sldChg>
      <pc:sldChg chg="addSp">
        <pc:chgData name="Jana Bártíková" userId="1eeea1c8311ecf1c" providerId="LiveId" clId="{EF56DA49-B01C-4D8B-AC78-EFEC2FCB7250}" dt="2019-11-04T12:15:43.733" v="645"/>
        <pc:sldMkLst>
          <pc:docMk/>
          <pc:sldMk cId="864647153" sldId="469"/>
        </pc:sldMkLst>
        <pc:picChg chg="add">
          <ac:chgData name="Jana Bártíková" userId="1eeea1c8311ecf1c" providerId="LiveId" clId="{EF56DA49-B01C-4D8B-AC78-EFEC2FCB7250}" dt="2019-11-04T12:15:43.733" v="645"/>
          <ac:picMkLst>
            <pc:docMk/>
            <pc:sldMk cId="864647153" sldId="469"/>
            <ac:picMk id="5" creationId="{FC148372-A74D-480B-A879-3BE614C086EC}"/>
          </ac:picMkLst>
        </pc:picChg>
      </pc:sldChg>
      <pc:sldChg chg="addSp delSp modSp add">
        <pc:chgData name="Jana Bártíková" userId="1eeea1c8311ecf1c" providerId="LiveId" clId="{EF56DA49-B01C-4D8B-AC78-EFEC2FCB7250}" dt="2019-11-04T11:17:01.450" v="248" actId="1076"/>
        <pc:sldMkLst>
          <pc:docMk/>
          <pc:sldMk cId="1794065104" sldId="470"/>
        </pc:sldMkLst>
        <pc:spChg chg="mod">
          <ac:chgData name="Jana Bártíková" userId="1eeea1c8311ecf1c" providerId="LiveId" clId="{EF56DA49-B01C-4D8B-AC78-EFEC2FCB7250}" dt="2019-11-04T11:16:06.817" v="232" actId="14100"/>
          <ac:spMkLst>
            <pc:docMk/>
            <pc:sldMk cId="1794065104" sldId="470"/>
            <ac:spMk id="2" creationId="{6D3E1282-6B71-4E70-8089-73CDCF844508}"/>
          </ac:spMkLst>
        </pc:spChg>
        <pc:spChg chg="del">
          <ac:chgData name="Jana Bártíková" userId="1eeea1c8311ecf1c" providerId="LiveId" clId="{EF56DA49-B01C-4D8B-AC78-EFEC2FCB7250}" dt="2019-11-04T11:14:18.664" v="211" actId="478"/>
          <ac:spMkLst>
            <pc:docMk/>
            <pc:sldMk cId="1794065104" sldId="470"/>
            <ac:spMk id="7" creationId="{E645AD41-F088-48B0-B052-5C36B4445021}"/>
          </ac:spMkLst>
        </pc:spChg>
        <pc:spChg chg="del">
          <ac:chgData name="Jana Bártíková" userId="1eeea1c8311ecf1c" providerId="LiveId" clId="{EF56DA49-B01C-4D8B-AC78-EFEC2FCB7250}" dt="2019-11-04T11:14:18.664" v="211" actId="478"/>
          <ac:spMkLst>
            <pc:docMk/>
            <pc:sldMk cId="1794065104" sldId="470"/>
            <ac:spMk id="8" creationId="{6614F2D8-C92F-457D-8CFA-90BB4F7563FE}"/>
          </ac:spMkLst>
        </pc:spChg>
        <pc:spChg chg="del">
          <ac:chgData name="Jana Bártíková" userId="1eeea1c8311ecf1c" providerId="LiveId" clId="{EF56DA49-B01C-4D8B-AC78-EFEC2FCB7250}" dt="2019-11-04T11:14:18.664" v="211" actId="478"/>
          <ac:spMkLst>
            <pc:docMk/>
            <pc:sldMk cId="1794065104" sldId="470"/>
            <ac:spMk id="9" creationId="{185E1101-C5F6-4B80-99B7-99C6C32FF8EA}"/>
          </ac:spMkLst>
        </pc:spChg>
        <pc:spChg chg="add del">
          <ac:chgData name="Jana Bártíková" userId="1eeea1c8311ecf1c" providerId="LiveId" clId="{EF56DA49-B01C-4D8B-AC78-EFEC2FCB7250}" dt="2019-11-04T11:14:47.283" v="215"/>
          <ac:spMkLst>
            <pc:docMk/>
            <pc:sldMk cId="1794065104" sldId="470"/>
            <ac:spMk id="15" creationId="{59CE525B-F8BA-4A52-A233-FE86FA99F880}"/>
          </ac:spMkLst>
        </pc:spChg>
        <pc:spChg chg="add del">
          <ac:chgData name="Jana Bártíková" userId="1eeea1c8311ecf1c" providerId="LiveId" clId="{EF56DA49-B01C-4D8B-AC78-EFEC2FCB7250}" dt="2019-11-04T11:14:47.283" v="215"/>
          <ac:spMkLst>
            <pc:docMk/>
            <pc:sldMk cId="1794065104" sldId="470"/>
            <ac:spMk id="16" creationId="{330AEBC2-6AEC-4206-826C-ED16FF32372C}"/>
          </ac:spMkLst>
        </pc:spChg>
        <pc:spChg chg="add del">
          <ac:chgData name="Jana Bártíková" userId="1eeea1c8311ecf1c" providerId="LiveId" clId="{EF56DA49-B01C-4D8B-AC78-EFEC2FCB7250}" dt="2019-11-04T11:15:24.570" v="222"/>
          <ac:spMkLst>
            <pc:docMk/>
            <pc:sldMk cId="1794065104" sldId="470"/>
            <ac:spMk id="18" creationId="{7BDD0B13-81F1-41F3-8554-C08E8A65BE3B}"/>
          </ac:spMkLst>
        </pc:spChg>
        <pc:spChg chg="add del">
          <ac:chgData name="Jana Bártíková" userId="1eeea1c8311ecf1c" providerId="LiveId" clId="{EF56DA49-B01C-4D8B-AC78-EFEC2FCB7250}" dt="2019-11-04T11:16:52.002" v="244"/>
          <ac:spMkLst>
            <pc:docMk/>
            <pc:sldMk cId="1794065104" sldId="470"/>
            <ac:spMk id="20" creationId="{38709FF4-E3F4-4148-BDF1-E888A2474036}"/>
          </ac:spMkLst>
        </pc:spChg>
        <pc:spChg chg="add del">
          <ac:chgData name="Jana Bártíková" userId="1eeea1c8311ecf1c" providerId="LiveId" clId="{EF56DA49-B01C-4D8B-AC78-EFEC2FCB7250}" dt="2019-11-04T11:16:52.002" v="244"/>
          <ac:spMkLst>
            <pc:docMk/>
            <pc:sldMk cId="1794065104" sldId="470"/>
            <ac:spMk id="21" creationId="{332A557E-95C2-4C66-B9DF-C12BF261E288}"/>
          </ac:spMkLst>
        </pc:spChg>
        <pc:picChg chg="add mod">
          <ac:chgData name="Jana Bártíková" userId="1eeea1c8311ecf1c" providerId="LiveId" clId="{EF56DA49-B01C-4D8B-AC78-EFEC2FCB7250}" dt="2019-11-04T11:16:09.717" v="234" actId="1076"/>
          <ac:picMkLst>
            <pc:docMk/>
            <pc:sldMk cId="1794065104" sldId="470"/>
            <ac:picMk id="3" creationId="{28CDA461-A9D5-44FC-B8F5-742021D80877}"/>
          </ac:picMkLst>
        </pc:picChg>
        <pc:picChg chg="add mod">
          <ac:chgData name="Jana Bártíková" userId="1eeea1c8311ecf1c" providerId="LiveId" clId="{EF56DA49-B01C-4D8B-AC78-EFEC2FCB7250}" dt="2019-11-04T11:16:48.115" v="240" actId="1076"/>
          <ac:picMkLst>
            <pc:docMk/>
            <pc:sldMk cId="1794065104" sldId="470"/>
            <ac:picMk id="4" creationId="{29A6AF55-4C9C-49E9-BC93-3A9FC785B3AA}"/>
          </ac:picMkLst>
        </pc:picChg>
        <pc:picChg chg="del">
          <ac:chgData name="Jana Bártíková" userId="1eeea1c8311ecf1c" providerId="LiveId" clId="{EF56DA49-B01C-4D8B-AC78-EFEC2FCB7250}" dt="2019-11-04T11:14:12.930" v="209" actId="478"/>
          <ac:picMkLst>
            <pc:docMk/>
            <pc:sldMk cId="1794065104" sldId="470"/>
            <ac:picMk id="5" creationId="{E36AEBF2-43FF-4D91-8E80-4DED70DE180C}"/>
          </ac:picMkLst>
        </pc:picChg>
        <pc:picChg chg="del">
          <ac:chgData name="Jana Bártíková" userId="1eeea1c8311ecf1c" providerId="LiveId" clId="{EF56DA49-B01C-4D8B-AC78-EFEC2FCB7250}" dt="2019-11-04T11:14:14.689" v="210" actId="478"/>
          <ac:picMkLst>
            <pc:docMk/>
            <pc:sldMk cId="1794065104" sldId="470"/>
            <ac:picMk id="6" creationId="{4B767D66-8052-41EE-B9AE-EC5F77C51AC2}"/>
          </ac:picMkLst>
        </pc:picChg>
        <pc:picChg chg="add mod">
          <ac:chgData name="Jana Bártíková" userId="1eeea1c8311ecf1c" providerId="LiveId" clId="{EF56DA49-B01C-4D8B-AC78-EFEC2FCB7250}" dt="2019-11-04T11:17:01.450" v="248" actId="1076"/>
          <ac:picMkLst>
            <pc:docMk/>
            <pc:sldMk cId="1794065104" sldId="470"/>
            <ac:picMk id="10" creationId="{9F7DCAC6-4890-411B-8208-E7EC6C523F3C}"/>
          </ac:picMkLst>
        </pc:picChg>
        <pc:picChg chg="add del">
          <ac:chgData name="Jana Bártíková" userId="1eeea1c8311ecf1c" providerId="LiveId" clId="{EF56DA49-B01C-4D8B-AC78-EFEC2FCB7250}" dt="2019-11-04T11:14:47.283" v="215"/>
          <ac:picMkLst>
            <pc:docMk/>
            <pc:sldMk cId="1794065104" sldId="470"/>
            <ac:picMk id="11" creationId="{2A632F38-C10C-44E3-8026-E2417BCD28C3}"/>
          </ac:picMkLst>
        </pc:picChg>
        <pc:picChg chg="add del">
          <ac:chgData name="Jana Bártíková" userId="1eeea1c8311ecf1c" providerId="LiveId" clId="{EF56DA49-B01C-4D8B-AC78-EFEC2FCB7250}" dt="2019-11-04T11:15:24.570" v="222"/>
          <ac:picMkLst>
            <pc:docMk/>
            <pc:sldMk cId="1794065104" sldId="470"/>
            <ac:picMk id="17" creationId="{E6C76837-2D48-4338-BF04-8B1726FA99B9}"/>
          </ac:picMkLst>
        </pc:picChg>
        <pc:picChg chg="add del">
          <ac:chgData name="Jana Bártíková" userId="1eeea1c8311ecf1c" providerId="LiveId" clId="{EF56DA49-B01C-4D8B-AC78-EFEC2FCB7250}" dt="2019-11-04T11:16:52.002" v="244"/>
          <ac:picMkLst>
            <pc:docMk/>
            <pc:sldMk cId="1794065104" sldId="470"/>
            <ac:picMk id="19" creationId="{B3B92865-CEFA-4868-9052-206FC51651FC}"/>
          </ac:picMkLst>
        </pc:picChg>
      </pc:sldChg>
      <pc:sldChg chg="addSp delSp modSp add setBg">
        <pc:chgData name="Jana Bártíková" userId="1eeea1c8311ecf1c" providerId="LiveId" clId="{EF56DA49-B01C-4D8B-AC78-EFEC2FCB7250}" dt="2019-11-04T11:20:05.595" v="307" actId="1076"/>
        <pc:sldMkLst>
          <pc:docMk/>
          <pc:sldMk cId="667921387" sldId="471"/>
        </pc:sldMkLst>
        <pc:spChg chg="add del mod">
          <ac:chgData name="Jana Bártíková" userId="1eeea1c8311ecf1c" providerId="LiveId" clId="{EF56DA49-B01C-4D8B-AC78-EFEC2FCB7250}" dt="2019-11-04T11:17:51.787" v="257" actId="478"/>
          <ac:spMkLst>
            <pc:docMk/>
            <pc:sldMk cId="667921387" sldId="471"/>
            <ac:spMk id="4" creationId="{3562C185-F082-4780-822C-37FD2F4B3E99}"/>
          </ac:spMkLst>
        </pc:spChg>
        <pc:spChg chg="add del mod">
          <ac:chgData name="Jana Bártíková" userId="1eeea1c8311ecf1c" providerId="LiveId" clId="{EF56DA49-B01C-4D8B-AC78-EFEC2FCB7250}" dt="2019-11-04T11:17:48.118" v="255" actId="478"/>
          <ac:spMkLst>
            <pc:docMk/>
            <pc:sldMk cId="667921387" sldId="471"/>
            <ac:spMk id="7" creationId="{52EC4120-01B7-421B-8848-3BD26BA318B6}"/>
          </ac:spMkLst>
        </pc:spChg>
        <pc:spChg chg="add mod">
          <ac:chgData name="Jana Bártíková" userId="1eeea1c8311ecf1c" providerId="LiveId" clId="{EF56DA49-B01C-4D8B-AC78-EFEC2FCB7250}" dt="2019-11-04T11:18:53.572" v="284" actId="1076"/>
          <ac:spMkLst>
            <pc:docMk/>
            <pc:sldMk cId="667921387" sldId="471"/>
            <ac:spMk id="10" creationId="{12EE3CE5-2578-4F4D-AAB6-96C4002AD98F}"/>
          </ac:spMkLst>
        </pc:spChg>
        <pc:spChg chg="add del">
          <ac:chgData name="Jana Bártíková" userId="1eeea1c8311ecf1c" providerId="LiveId" clId="{EF56DA49-B01C-4D8B-AC78-EFEC2FCB7250}" dt="2019-11-04T11:18:57.815" v="288"/>
          <ac:spMkLst>
            <pc:docMk/>
            <pc:sldMk cId="667921387" sldId="471"/>
            <ac:spMk id="12" creationId="{AF59699A-41BC-44E4-A3B0-EBF6E5FD0A34}"/>
          </ac:spMkLst>
        </pc:spChg>
        <pc:spChg chg="add del">
          <ac:chgData name="Jana Bártíková" userId="1eeea1c8311ecf1c" providerId="LiveId" clId="{EF56DA49-B01C-4D8B-AC78-EFEC2FCB7250}" dt="2019-11-04T11:19:20.875" v="295"/>
          <ac:spMkLst>
            <pc:docMk/>
            <pc:sldMk cId="667921387" sldId="471"/>
            <ac:spMk id="15" creationId="{ACA909BB-1CF4-4998-8450-236C7828B0F4}"/>
          </ac:spMkLst>
        </pc:spChg>
        <pc:spChg chg="add del">
          <ac:chgData name="Jana Bártíková" userId="1eeea1c8311ecf1c" providerId="LiveId" clId="{EF56DA49-B01C-4D8B-AC78-EFEC2FCB7250}" dt="2019-11-04T11:19:49.085" v="302"/>
          <ac:spMkLst>
            <pc:docMk/>
            <pc:sldMk cId="667921387" sldId="471"/>
            <ac:spMk id="18" creationId="{2B5AE3B1-9901-43F9-95D4-964E920E1AA0}"/>
          </ac:spMkLst>
        </pc:spChg>
        <pc:picChg chg="del">
          <ac:chgData name="Jana Bártíková" userId="1eeea1c8311ecf1c" providerId="LiveId" clId="{EF56DA49-B01C-4D8B-AC78-EFEC2FCB7250}" dt="2019-11-04T11:17:15.755" v="250" actId="478"/>
          <ac:picMkLst>
            <pc:docMk/>
            <pc:sldMk cId="667921387" sldId="471"/>
            <ac:picMk id="3" creationId="{92747BD2-A742-4C6E-A7E7-95E6E5E2C161}"/>
          </ac:picMkLst>
        </pc:picChg>
        <pc:picChg chg="add mod">
          <ac:chgData name="Jana Bártíková" userId="1eeea1c8311ecf1c" providerId="LiveId" clId="{EF56DA49-B01C-4D8B-AC78-EFEC2FCB7250}" dt="2019-11-04T11:19:04.659" v="291" actId="1076"/>
          <ac:picMkLst>
            <pc:docMk/>
            <pc:sldMk cId="667921387" sldId="471"/>
            <ac:picMk id="5" creationId="{EE46700D-EE77-48AE-A8D2-C58EAE0E5F70}"/>
          </ac:picMkLst>
        </pc:picChg>
        <pc:picChg chg="add mod">
          <ac:chgData name="Jana Bártíková" userId="1eeea1c8311ecf1c" providerId="LiveId" clId="{EF56DA49-B01C-4D8B-AC78-EFEC2FCB7250}" dt="2019-11-04T11:20:01.938" v="306" actId="1076"/>
          <ac:picMkLst>
            <pc:docMk/>
            <pc:sldMk cId="667921387" sldId="471"/>
            <ac:picMk id="6" creationId="{A8B80800-D3C2-4C72-8C6E-826C3D6803C6}"/>
          </ac:picMkLst>
        </pc:picChg>
        <pc:picChg chg="add mod">
          <ac:chgData name="Jana Bártíková" userId="1eeea1c8311ecf1c" providerId="LiveId" clId="{EF56DA49-B01C-4D8B-AC78-EFEC2FCB7250}" dt="2019-11-04T11:20:05.595" v="307" actId="1076"/>
          <ac:picMkLst>
            <pc:docMk/>
            <pc:sldMk cId="667921387" sldId="471"/>
            <ac:picMk id="8" creationId="{A5C61131-B2C4-43CE-8462-B309671539DB}"/>
          </ac:picMkLst>
        </pc:picChg>
        <pc:picChg chg="add del">
          <ac:chgData name="Jana Bártíková" userId="1eeea1c8311ecf1c" providerId="LiveId" clId="{EF56DA49-B01C-4D8B-AC78-EFEC2FCB7250}" dt="2019-11-04T11:18:57.815" v="288"/>
          <ac:picMkLst>
            <pc:docMk/>
            <pc:sldMk cId="667921387" sldId="471"/>
            <ac:picMk id="11" creationId="{750AC6B6-51DD-4B81-84C5-ECEA88E6F969}"/>
          </ac:picMkLst>
        </pc:picChg>
        <pc:picChg chg="add del">
          <ac:chgData name="Jana Bártíková" userId="1eeea1c8311ecf1c" providerId="LiveId" clId="{EF56DA49-B01C-4D8B-AC78-EFEC2FCB7250}" dt="2019-11-04T11:19:20.875" v="295"/>
          <ac:picMkLst>
            <pc:docMk/>
            <pc:sldMk cId="667921387" sldId="471"/>
            <ac:picMk id="14" creationId="{723EBF1B-381B-49A7-97A4-023472299A8D}"/>
          </ac:picMkLst>
        </pc:picChg>
        <pc:picChg chg="add del">
          <ac:chgData name="Jana Bártíková" userId="1eeea1c8311ecf1c" providerId="LiveId" clId="{EF56DA49-B01C-4D8B-AC78-EFEC2FCB7250}" dt="2019-11-04T11:19:49.085" v="302"/>
          <ac:picMkLst>
            <pc:docMk/>
            <pc:sldMk cId="667921387" sldId="471"/>
            <ac:picMk id="17" creationId="{B158DC57-F828-4B7A-9B0E-7438E3ED9BB7}"/>
          </ac:picMkLst>
        </pc:picChg>
        <pc:picChg chg="del">
          <ac:chgData name="Jana Bártíková" userId="1eeea1c8311ecf1c" providerId="LiveId" clId="{EF56DA49-B01C-4D8B-AC78-EFEC2FCB7250}" dt="2019-11-04T11:17:17.496" v="251" actId="478"/>
          <ac:picMkLst>
            <pc:docMk/>
            <pc:sldMk cId="667921387" sldId="471"/>
            <ac:picMk id="27" creationId="{F188AF6E-68CC-4212-8BCC-F60DE5AC47DF}"/>
          </ac:picMkLst>
        </pc:picChg>
        <pc:picChg chg="del">
          <ac:chgData name="Jana Bártíková" userId="1eeea1c8311ecf1c" providerId="LiveId" clId="{EF56DA49-B01C-4D8B-AC78-EFEC2FCB7250}" dt="2019-11-04T11:17:19.106" v="252" actId="478"/>
          <ac:picMkLst>
            <pc:docMk/>
            <pc:sldMk cId="667921387" sldId="471"/>
            <ac:picMk id="29" creationId="{335DC873-95C3-473F-8166-84791CB8F328}"/>
          </ac:picMkLst>
        </pc:picChg>
      </pc:sldChg>
      <pc:sldChg chg="addSp add">
        <pc:chgData name="Jana Bártíková" userId="1eeea1c8311ecf1c" providerId="LiveId" clId="{EF56DA49-B01C-4D8B-AC78-EFEC2FCB7250}" dt="2019-11-04T12:12:00.902" v="615"/>
        <pc:sldMkLst>
          <pc:docMk/>
          <pc:sldMk cId="3074684077" sldId="472"/>
        </pc:sldMkLst>
        <pc:picChg chg="add">
          <ac:chgData name="Jana Bártíková" userId="1eeea1c8311ecf1c" providerId="LiveId" clId="{EF56DA49-B01C-4D8B-AC78-EFEC2FCB7250}" dt="2019-11-04T12:12:00.902" v="615"/>
          <ac:picMkLst>
            <pc:docMk/>
            <pc:sldMk cId="3074684077" sldId="472"/>
            <ac:picMk id="6" creationId="{CA5ED8AB-FAA9-4E23-B411-953D5F176732}"/>
          </ac:picMkLst>
        </pc:picChg>
      </pc:sldChg>
      <pc:sldChg chg="add del">
        <pc:chgData name="Jana Bártíková" userId="1eeea1c8311ecf1c" providerId="LiveId" clId="{EF56DA49-B01C-4D8B-AC78-EFEC2FCB7250}" dt="2019-11-04T10:51:44.297" v="74" actId="2696"/>
        <pc:sldMkLst>
          <pc:docMk/>
          <pc:sldMk cId="2322823997" sldId="511"/>
        </pc:sldMkLst>
      </pc:sldChg>
    </pc:docChg>
  </pc:docChgLst>
  <pc:docChgLst>
    <pc:chgData name="Jana Bártíková" userId="1eeea1c8311ecf1c" providerId="LiveId" clId="{C20C3245-6515-4301-9BA8-D3589FE100DA}"/>
    <pc:docChg chg="custSel modSld">
      <pc:chgData name="Jana Bártíková" userId="1eeea1c8311ecf1c" providerId="LiveId" clId="{C20C3245-6515-4301-9BA8-D3589FE100DA}" dt="2019-09-16T10:14:25.116" v="118" actId="207"/>
      <pc:docMkLst>
        <pc:docMk/>
      </pc:docMkLst>
      <pc:sldChg chg="modSp">
        <pc:chgData name="Jana Bártíková" userId="1eeea1c8311ecf1c" providerId="LiveId" clId="{C20C3245-6515-4301-9BA8-D3589FE100DA}" dt="2019-09-16T09:53:45.592" v="52" actId="20577"/>
        <pc:sldMkLst>
          <pc:docMk/>
          <pc:sldMk cId="935042748" sldId="285"/>
        </pc:sldMkLst>
        <pc:spChg chg="mod">
          <ac:chgData name="Jana Bártíková" userId="1eeea1c8311ecf1c" providerId="LiveId" clId="{C20C3245-6515-4301-9BA8-D3589FE100DA}" dt="2019-09-16T09:53:45.592" v="52" actId="20577"/>
          <ac:spMkLst>
            <pc:docMk/>
            <pc:sldMk cId="935042748" sldId="285"/>
            <ac:spMk id="5" creationId="{00000000-0000-0000-0000-000000000000}"/>
          </ac:spMkLst>
        </pc:spChg>
      </pc:sldChg>
      <pc:sldChg chg="modSp">
        <pc:chgData name="Jana Bártíková" userId="1eeea1c8311ecf1c" providerId="LiveId" clId="{C20C3245-6515-4301-9BA8-D3589FE100DA}" dt="2019-09-16T10:14:25.116" v="118" actId="207"/>
        <pc:sldMkLst>
          <pc:docMk/>
          <pc:sldMk cId="1544420037" sldId="379"/>
        </pc:sldMkLst>
        <pc:spChg chg="mod">
          <ac:chgData name="Jana Bártíková" userId="1eeea1c8311ecf1c" providerId="LiveId" clId="{C20C3245-6515-4301-9BA8-D3589FE100DA}" dt="2019-09-16T10:14:03.418" v="115" actId="20577"/>
          <ac:spMkLst>
            <pc:docMk/>
            <pc:sldMk cId="1544420037" sldId="379"/>
            <ac:spMk id="3" creationId="{FA40BF7A-0AB2-4E99-81C3-B813B90D1760}"/>
          </ac:spMkLst>
        </pc:spChg>
        <pc:spChg chg="mod">
          <ac:chgData name="Jana Bártíková" userId="1eeea1c8311ecf1c" providerId="LiveId" clId="{C20C3245-6515-4301-9BA8-D3589FE100DA}" dt="2019-09-16T10:14:17.405" v="116" actId="1076"/>
          <ac:spMkLst>
            <pc:docMk/>
            <pc:sldMk cId="1544420037" sldId="379"/>
            <ac:spMk id="6" creationId="{C8F858B5-7120-46B0-AF64-6555EA1C2D59}"/>
          </ac:spMkLst>
        </pc:spChg>
        <pc:spChg chg="mod">
          <ac:chgData name="Jana Bártíková" userId="1eeea1c8311ecf1c" providerId="LiveId" clId="{C20C3245-6515-4301-9BA8-D3589FE100DA}" dt="2019-09-16T10:14:25.116" v="118" actId="207"/>
          <ac:spMkLst>
            <pc:docMk/>
            <pc:sldMk cId="1544420037" sldId="379"/>
            <ac:spMk id="13" creationId="{3FF2F8BF-FA30-4B86-8E32-56A9F96B4583}"/>
          </ac:spMkLst>
        </pc:spChg>
        <pc:spChg chg="mod">
          <ac:chgData name="Jana Bártíková" userId="1eeea1c8311ecf1c" providerId="LiveId" clId="{C20C3245-6515-4301-9BA8-D3589FE100DA}" dt="2019-09-16T10:14:17.405" v="116" actId="1076"/>
          <ac:spMkLst>
            <pc:docMk/>
            <pc:sldMk cId="1544420037" sldId="379"/>
            <ac:spMk id="14" creationId="{88F71F1C-FEA9-440A-ACBC-83146394A633}"/>
          </ac:spMkLst>
        </pc:spChg>
      </pc:sldChg>
      <pc:sldChg chg="modSp">
        <pc:chgData name="Jana Bártíková" userId="1eeea1c8311ecf1c" providerId="LiveId" clId="{C20C3245-6515-4301-9BA8-D3589FE100DA}" dt="2019-09-16T09:52:27.227" v="43" actId="20577"/>
        <pc:sldMkLst>
          <pc:docMk/>
          <pc:sldMk cId="2571412908" sldId="387"/>
        </pc:sldMkLst>
        <pc:spChg chg="mod">
          <ac:chgData name="Jana Bártíková" userId="1eeea1c8311ecf1c" providerId="LiveId" clId="{C20C3245-6515-4301-9BA8-D3589FE100DA}" dt="2019-09-16T09:52:27.227" v="43" actId="20577"/>
          <ac:spMkLst>
            <pc:docMk/>
            <pc:sldMk cId="2571412908" sldId="387"/>
            <ac:spMk id="9" creationId="{15D2BC70-D7E0-4309-8BE9-D9EAFB6E417C}"/>
          </ac:spMkLst>
        </pc:spChg>
      </pc:sldChg>
      <pc:sldChg chg="addSp delSp modSp">
        <pc:chgData name="Jana Bártíková" userId="1eeea1c8311ecf1c" providerId="LiveId" clId="{C20C3245-6515-4301-9BA8-D3589FE100DA}" dt="2019-09-16T10:12:09.601" v="81" actId="208"/>
        <pc:sldMkLst>
          <pc:docMk/>
          <pc:sldMk cId="2203883568" sldId="424"/>
        </pc:sldMkLst>
        <pc:spChg chg="mod">
          <ac:chgData name="Jana Bártíková" userId="1eeea1c8311ecf1c" providerId="LiveId" clId="{C20C3245-6515-4301-9BA8-D3589FE100DA}" dt="2019-09-16T10:12:09.601" v="81" actId="208"/>
          <ac:spMkLst>
            <pc:docMk/>
            <pc:sldMk cId="2203883568" sldId="424"/>
            <ac:spMk id="7" creationId="{F0ECBCDF-1079-43D9-B821-4E758D5F5FAD}"/>
          </ac:spMkLst>
        </pc:spChg>
        <pc:spChg chg="mod">
          <ac:chgData name="Jana Bártíková" userId="1eeea1c8311ecf1c" providerId="LiveId" clId="{C20C3245-6515-4301-9BA8-D3589FE100DA}" dt="2019-09-16T10:11:06.429" v="65" actId="14100"/>
          <ac:spMkLst>
            <pc:docMk/>
            <pc:sldMk cId="2203883568" sldId="424"/>
            <ac:spMk id="8" creationId="{521F5836-108C-4DC1-AC64-2AEF80BDD007}"/>
          </ac:spMkLst>
        </pc:spChg>
        <pc:spChg chg="add mod">
          <ac:chgData name="Jana Bártíková" userId="1eeea1c8311ecf1c" providerId="LiveId" clId="{C20C3245-6515-4301-9BA8-D3589FE100DA}" dt="2019-09-16T10:11:19.470" v="69" actId="1076"/>
          <ac:spMkLst>
            <pc:docMk/>
            <pc:sldMk cId="2203883568" sldId="424"/>
            <ac:spMk id="15" creationId="{523F003D-9BA8-4FE4-994A-0DA4F02E946A}"/>
          </ac:spMkLst>
        </pc:spChg>
        <pc:spChg chg="add mod">
          <ac:chgData name="Jana Bártíková" userId="1eeea1c8311ecf1c" providerId="LiveId" clId="{C20C3245-6515-4301-9BA8-D3589FE100DA}" dt="2019-09-16T10:11:31.457" v="74" actId="14100"/>
          <ac:spMkLst>
            <pc:docMk/>
            <pc:sldMk cId="2203883568" sldId="424"/>
            <ac:spMk id="16" creationId="{C2975939-E4AE-4BD8-95A0-02D355327899}"/>
          </ac:spMkLst>
        </pc:spChg>
        <pc:spChg chg="mod">
          <ac:chgData name="Jana Bártíková" userId="1eeea1c8311ecf1c" providerId="LiveId" clId="{C20C3245-6515-4301-9BA8-D3589FE100DA}" dt="2019-09-16T10:12:03.777" v="79" actId="207"/>
          <ac:spMkLst>
            <pc:docMk/>
            <pc:sldMk cId="2203883568" sldId="424"/>
            <ac:spMk id="21" creationId="{2A02276F-8068-4C8E-92FD-F769E9EAD6BB}"/>
          </ac:spMkLst>
        </pc:spChg>
        <pc:picChg chg="add mod ord">
          <ac:chgData name="Jana Bártíková" userId="1eeea1c8311ecf1c" providerId="LiveId" clId="{C20C3245-6515-4301-9BA8-D3589FE100DA}" dt="2019-09-16T10:10:44.660" v="61" actId="1076"/>
          <ac:picMkLst>
            <pc:docMk/>
            <pc:sldMk cId="2203883568" sldId="424"/>
            <ac:picMk id="3" creationId="{F14EBD0F-5720-424B-9D94-2E5FF8381197}"/>
          </ac:picMkLst>
        </pc:picChg>
        <pc:picChg chg="del">
          <ac:chgData name="Jana Bártíková" userId="1eeea1c8311ecf1c" providerId="LiveId" clId="{C20C3245-6515-4301-9BA8-D3589FE100DA}" dt="2019-09-16T10:09:04.761" v="53" actId="478"/>
          <ac:picMkLst>
            <pc:docMk/>
            <pc:sldMk cId="2203883568" sldId="424"/>
            <ac:picMk id="4" creationId="{144D65F3-5372-4DE7-98DD-206C6735FC69}"/>
          </ac:picMkLst>
        </pc:picChg>
      </pc:sldChg>
    </pc:docChg>
  </pc:docChgLst>
  <pc:docChgLst>
    <pc:chgData name="Jana Bártíková" userId="1eeea1c8311ecf1c" providerId="LiveId" clId="{5A2B92FF-FB70-42DB-A4B9-B87351E7CB44}"/>
    <pc:docChg chg="undo custSel addSld modSld sldOrd">
      <pc:chgData name="Jana Bártíková" userId="1eeea1c8311ecf1c" providerId="LiveId" clId="{5A2B92FF-FB70-42DB-A4B9-B87351E7CB44}" dt="2020-01-27T17:04:50.830" v="197"/>
      <pc:docMkLst>
        <pc:docMk/>
      </pc:docMkLst>
      <pc:sldChg chg="addSp delSp">
        <pc:chgData name="Jana Bártíková" userId="1eeea1c8311ecf1c" providerId="LiveId" clId="{5A2B92FF-FB70-42DB-A4B9-B87351E7CB44}" dt="2020-01-27T15:15:48.593" v="28"/>
        <pc:sldMkLst>
          <pc:docMk/>
          <pc:sldMk cId="935042748" sldId="285"/>
        </pc:sldMkLst>
        <pc:spChg chg="add">
          <ac:chgData name="Jana Bártíková" userId="1eeea1c8311ecf1c" providerId="LiveId" clId="{5A2B92FF-FB70-42DB-A4B9-B87351E7CB44}" dt="2020-01-27T15:15:48.593" v="28"/>
          <ac:spMkLst>
            <pc:docMk/>
            <pc:sldMk cId="935042748" sldId="285"/>
            <ac:spMk id="9" creationId="{1476EDD8-2653-46B5-8783-9CAB7A556314}"/>
          </ac:spMkLst>
        </pc:spChg>
        <pc:spChg chg="del">
          <ac:chgData name="Jana Bártíková" userId="1eeea1c8311ecf1c" providerId="LiveId" clId="{5A2B92FF-FB70-42DB-A4B9-B87351E7CB44}" dt="2020-01-27T15:14:00.082" v="11" actId="478"/>
          <ac:spMkLst>
            <pc:docMk/>
            <pc:sldMk cId="935042748" sldId="285"/>
            <ac:spMk id="10" creationId="{4265C4A6-CC9C-4756-9A72-2626C6ED50BA}"/>
          </ac:spMkLst>
        </pc:spChg>
      </pc:sldChg>
      <pc:sldChg chg="modSp">
        <pc:chgData name="Jana Bártíková" userId="1eeea1c8311ecf1c" providerId="LiveId" clId="{5A2B92FF-FB70-42DB-A4B9-B87351E7CB44}" dt="2020-01-27T15:14:45.754" v="20" actId="20577"/>
        <pc:sldMkLst>
          <pc:docMk/>
          <pc:sldMk cId="2004459332" sldId="311"/>
        </pc:sldMkLst>
        <pc:spChg chg="mod">
          <ac:chgData name="Jana Bártíková" userId="1eeea1c8311ecf1c" providerId="LiveId" clId="{5A2B92FF-FB70-42DB-A4B9-B87351E7CB44}" dt="2020-01-27T15:14:45.754" v="20" actId="20577"/>
          <ac:spMkLst>
            <pc:docMk/>
            <pc:sldMk cId="2004459332" sldId="311"/>
            <ac:spMk id="20" creationId="{57597942-FA40-4234-9730-9134748FE395}"/>
          </ac:spMkLst>
        </pc:spChg>
      </pc:sldChg>
      <pc:sldChg chg="addSp delSp modSp">
        <pc:chgData name="Jana Bártíková" userId="1eeea1c8311ecf1c" providerId="LiveId" clId="{5A2B92FF-FB70-42DB-A4B9-B87351E7CB44}" dt="2020-01-27T15:15:46.011" v="27"/>
        <pc:sldMkLst>
          <pc:docMk/>
          <pc:sldMk cId="106673765" sldId="325"/>
        </pc:sldMkLst>
        <pc:spChg chg="del">
          <ac:chgData name="Jana Bártíková" userId="1eeea1c8311ecf1c" providerId="LiveId" clId="{5A2B92FF-FB70-42DB-A4B9-B87351E7CB44}" dt="2020-01-27T15:15:30.996" v="26" actId="478"/>
          <ac:spMkLst>
            <pc:docMk/>
            <pc:sldMk cId="106673765" sldId="325"/>
            <ac:spMk id="5" creationId="{A19E6E88-B82B-4348-866B-A09E4F890FD4}"/>
          </ac:spMkLst>
        </pc:spChg>
        <pc:spChg chg="del mod">
          <ac:chgData name="Jana Bártíková" userId="1eeea1c8311ecf1c" providerId="LiveId" clId="{5A2B92FF-FB70-42DB-A4B9-B87351E7CB44}" dt="2020-01-27T15:13:53.216" v="10" actId="478"/>
          <ac:spMkLst>
            <pc:docMk/>
            <pc:sldMk cId="106673765" sldId="325"/>
            <ac:spMk id="21" creationId="{36CDDA90-A75D-4AFC-A693-80476175B28F}"/>
          </ac:spMkLst>
        </pc:spChg>
        <pc:spChg chg="add">
          <ac:chgData name="Jana Bártíková" userId="1eeea1c8311ecf1c" providerId="LiveId" clId="{5A2B92FF-FB70-42DB-A4B9-B87351E7CB44}" dt="2020-01-27T15:15:46.011" v="27"/>
          <ac:spMkLst>
            <pc:docMk/>
            <pc:sldMk cId="106673765" sldId="325"/>
            <ac:spMk id="22" creationId="{424DF65A-1E7F-4B08-88F9-D63D5F5DC1B7}"/>
          </ac:spMkLst>
        </pc:spChg>
      </pc:sldChg>
      <pc:sldChg chg="addSp delSp">
        <pc:chgData name="Jana Bártíková" userId="1eeea1c8311ecf1c" providerId="LiveId" clId="{5A2B92FF-FB70-42DB-A4B9-B87351E7CB44}" dt="2020-01-27T15:16:01.710" v="35"/>
        <pc:sldMkLst>
          <pc:docMk/>
          <pc:sldMk cId="3737914500" sldId="349"/>
        </pc:sldMkLst>
        <pc:spChg chg="add">
          <ac:chgData name="Jana Bártíková" userId="1eeea1c8311ecf1c" providerId="LiveId" clId="{5A2B92FF-FB70-42DB-A4B9-B87351E7CB44}" dt="2020-01-27T15:16:01.710" v="35"/>
          <ac:spMkLst>
            <pc:docMk/>
            <pc:sldMk cId="3737914500" sldId="349"/>
            <ac:spMk id="8" creationId="{FE658A74-89A5-45AC-9FD7-8212277FC361}"/>
          </ac:spMkLst>
        </pc:spChg>
        <pc:spChg chg="del">
          <ac:chgData name="Jana Bártíková" userId="1eeea1c8311ecf1c" providerId="LiveId" clId="{5A2B92FF-FB70-42DB-A4B9-B87351E7CB44}" dt="2020-01-27T15:16:01.174" v="34" actId="478"/>
          <ac:spMkLst>
            <pc:docMk/>
            <pc:sldMk cId="3737914500" sldId="349"/>
            <ac:spMk id="10" creationId="{4D1E3801-2B55-4F88-9F13-D4A83A8CC2F2}"/>
          </ac:spMkLst>
        </pc:spChg>
      </pc:sldChg>
      <pc:sldChg chg="addSp delSp modSp">
        <pc:chgData name="Jana Bártíková" userId="1eeea1c8311ecf1c" providerId="LiveId" clId="{5A2B92FF-FB70-42DB-A4B9-B87351E7CB44}" dt="2020-01-27T15:16:26.044" v="43"/>
        <pc:sldMkLst>
          <pc:docMk/>
          <pc:sldMk cId="1505209399" sldId="371"/>
        </pc:sldMkLst>
        <pc:spChg chg="add">
          <ac:chgData name="Jana Bártíková" userId="1eeea1c8311ecf1c" providerId="LiveId" clId="{5A2B92FF-FB70-42DB-A4B9-B87351E7CB44}" dt="2020-01-27T15:16:26.044" v="43"/>
          <ac:spMkLst>
            <pc:docMk/>
            <pc:sldMk cId="1505209399" sldId="371"/>
            <ac:spMk id="10" creationId="{D083BCBE-0067-4C5F-AD12-B2D30C89B1D8}"/>
          </ac:spMkLst>
        </pc:spChg>
        <pc:spChg chg="mod">
          <ac:chgData name="Jana Bártíková" userId="1eeea1c8311ecf1c" providerId="LiveId" clId="{5A2B92FF-FB70-42DB-A4B9-B87351E7CB44}" dt="2020-01-27T15:16:22.577" v="41" actId="6549"/>
          <ac:spMkLst>
            <pc:docMk/>
            <pc:sldMk cId="1505209399" sldId="371"/>
            <ac:spMk id="24" creationId="{C65F3B49-D038-425B-B66F-A1630F87179E}"/>
          </ac:spMkLst>
        </pc:spChg>
        <pc:spChg chg="del">
          <ac:chgData name="Jana Bártíková" userId="1eeea1c8311ecf1c" providerId="LiveId" clId="{5A2B92FF-FB70-42DB-A4B9-B87351E7CB44}" dt="2020-01-27T15:16:25.419" v="42" actId="478"/>
          <ac:spMkLst>
            <pc:docMk/>
            <pc:sldMk cId="1505209399" sldId="371"/>
            <ac:spMk id="26" creationId="{7CB19798-593C-4958-8485-2B3E9498A8F4}"/>
          </ac:spMkLst>
        </pc:spChg>
      </pc:sldChg>
      <pc:sldChg chg="addSp delSp">
        <pc:chgData name="Jana Bártíková" userId="1eeea1c8311ecf1c" providerId="LiveId" clId="{5A2B92FF-FB70-42DB-A4B9-B87351E7CB44}" dt="2020-01-27T15:16:46.005" v="53"/>
        <pc:sldMkLst>
          <pc:docMk/>
          <pc:sldMk cId="1077142868" sldId="372"/>
        </pc:sldMkLst>
        <pc:spChg chg="add">
          <ac:chgData name="Jana Bártíková" userId="1eeea1c8311ecf1c" providerId="LiveId" clId="{5A2B92FF-FB70-42DB-A4B9-B87351E7CB44}" dt="2020-01-27T15:16:46.005" v="53"/>
          <ac:spMkLst>
            <pc:docMk/>
            <pc:sldMk cId="1077142868" sldId="372"/>
            <ac:spMk id="9" creationId="{8C56BE2E-E72A-41D2-9004-8BBE6DD61118}"/>
          </ac:spMkLst>
        </pc:spChg>
        <pc:spChg chg="del">
          <ac:chgData name="Jana Bártíková" userId="1eeea1c8311ecf1c" providerId="LiveId" clId="{5A2B92FF-FB70-42DB-A4B9-B87351E7CB44}" dt="2020-01-27T15:16:45.674" v="52" actId="478"/>
          <ac:spMkLst>
            <pc:docMk/>
            <pc:sldMk cId="1077142868" sldId="372"/>
            <ac:spMk id="19" creationId="{2B68D1FE-5F2F-406E-8F98-1C963E8EF36C}"/>
          </ac:spMkLst>
        </pc:spChg>
      </pc:sldChg>
      <pc:sldChg chg="addSp delSp modSp">
        <pc:chgData name="Jana Bártíková" userId="1eeea1c8311ecf1c" providerId="LiveId" clId="{5A2B92FF-FB70-42DB-A4B9-B87351E7CB44}" dt="2020-01-27T16:23:29.263" v="180" actId="20577"/>
        <pc:sldMkLst>
          <pc:docMk/>
          <pc:sldMk cId="1544420037" sldId="379"/>
        </pc:sldMkLst>
        <pc:spChg chg="del mod">
          <ac:chgData name="Jana Bártíková" userId="1eeea1c8311ecf1c" providerId="LiveId" clId="{5A2B92FF-FB70-42DB-A4B9-B87351E7CB44}" dt="2020-01-27T15:47:27.048" v="133" actId="478"/>
          <ac:spMkLst>
            <pc:docMk/>
            <pc:sldMk cId="1544420037" sldId="379"/>
            <ac:spMk id="3" creationId="{FA40BF7A-0AB2-4E99-81C3-B813B90D1760}"/>
          </ac:spMkLst>
        </pc:spChg>
        <pc:spChg chg="add mod">
          <ac:chgData name="Jana Bártíková" userId="1eeea1c8311ecf1c" providerId="LiveId" clId="{5A2B92FF-FB70-42DB-A4B9-B87351E7CB44}" dt="2020-01-27T15:48:46.086" v="151" actId="113"/>
          <ac:spMkLst>
            <pc:docMk/>
            <pc:sldMk cId="1544420037" sldId="379"/>
            <ac:spMk id="9" creationId="{E9CEA711-2783-4DC9-94E8-C03418FA88B4}"/>
          </ac:spMkLst>
        </pc:spChg>
        <pc:spChg chg="del">
          <ac:chgData name="Jana Bártíková" userId="1eeea1c8311ecf1c" providerId="LiveId" clId="{5A2B92FF-FB70-42DB-A4B9-B87351E7CB44}" dt="2020-01-27T15:47:27.048" v="133" actId="478"/>
          <ac:spMkLst>
            <pc:docMk/>
            <pc:sldMk cId="1544420037" sldId="379"/>
            <ac:spMk id="10" creationId="{FA1C7FFC-9699-428B-8F55-139E41731116}"/>
          </ac:spMkLst>
        </pc:spChg>
        <pc:spChg chg="del">
          <ac:chgData name="Jana Bártíková" userId="1eeea1c8311ecf1c" providerId="LiveId" clId="{5A2B92FF-FB70-42DB-A4B9-B87351E7CB44}" dt="2020-01-27T15:47:27.048" v="133" actId="478"/>
          <ac:spMkLst>
            <pc:docMk/>
            <pc:sldMk cId="1544420037" sldId="379"/>
            <ac:spMk id="12" creationId="{05370AB8-621E-4FBB-A189-9229673425AA}"/>
          </ac:spMkLst>
        </pc:spChg>
        <pc:spChg chg="add mod">
          <ac:chgData name="Jana Bártíková" userId="1eeea1c8311ecf1c" providerId="LiveId" clId="{5A2B92FF-FB70-42DB-A4B9-B87351E7CB44}" dt="2020-01-27T15:49:05.043" v="155" actId="14100"/>
          <ac:spMkLst>
            <pc:docMk/>
            <pc:sldMk cId="1544420037" sldId="379"/>
            <ac:spMk id="13" creationId="{A75DF5C6-FCC4-4FB4-BF1A-A5E04177372C}"/>
          </ac:spMkLst>
        </pc:spChg>
        <pc:spChg chg="add mod">
          <ac:chgData name="Jana Bártíková" userId="1eeea1c8311ecf1c" providerId="LiveId" clId="{5A2B92FF-FB70-42DB-A4B9-B87351E7CB44}" dt="2020-01-27T16:23:29.263" v="180" actId="20577"/>
          <ac:spMkLst>
            <pc:docMk/>
            <pc:sldMk cId="1544420037" sldId="379"/>
            <ac:spMk id="14" creationId="{E2F9471A-E4AC-4874-A5C5-F90BF46523BC}"/>
          </ac:spMkLst>
        </pc:spChg>
        <pc:spChg chg="add mod">
          <ac:chgData name="Jana Bártíková" userId="1eeea1c8311ecf1c" providerId="LiveId" clId="{5A2B92FF-FB70-42DB-A4B9-B87351E7CB44}" dt="2020-01-27T16:22:35.645" v="157" actId="1076"/>
          <ac:spMkLst>
            <pc:docMk/>
            <pc:sldMk cId="1544420037" sldId="379"/>
            <ac:spMk id="16" creationId="{03B1E730-DC99-43D9-8795-2BECF85F5853}"/>
          </ac:spMkLst>
        </pc:spChg>
      </pc:sldChg>
      <pc:sldChg chg="addSp delSp modSp">
        <pc:chgData name="Jana Bártíková" userId="1eeea1c8311ecf1c" providerId="LiveId" clId="{5A2B92FF-FB70-42DB-A4B9-B87351E7CB44}" dt="2020-01-27T15:47:18.487" v="132"/>
        <pc:sldMkLst>
          <pc:docMk/>
          <pc:sldMk cId="3864129626" sldId="386"/>
        </pc:sldMkLst>
        <pc:spChg chg="del">
          <ac:chgData name="Jana Bártíková" userId="1eeea1c8311ecf1c" providerId="LiveId" clId="{5A2B92FF-FB70-42DB-A4B9-B87351E7CB44}" dt="2020-01-27T15:46:53.901" v="122" actId="478"/>
          <ac:spMkLst>
            <pc:docMk/>
            <pc:sldMk cId="3864129626" sldId="386"/>
            <ac:spMk id="2" creationId="{C3C78710-BC04-4A1E-AACE-5EFFA6098B08}"/>
          </ac:spMkLst>
        </pc:spChg>
        <pc:spChg chg="del">
          <ac:chgData name="Jana Bártíková" userId="1eeea1c8311ecf1c" providerId="LiveId" clId="{5A2B92FF-FB70-42DB-A4B9-B87351E7CB44}" dt="2020-01-27T15:46:56.235" v="123" actId="478"/>
          <ac:spMkLst>
            <pc:docMk/>
            <pc:sldMk cId="3864129626" sldId="386"/>
            <ac:spMk id="3" creationId="{232614BC-7FC2-499A-BA7E-2FB12BE9F246}"/>
          </ac:spMkLst>
        </pc:spChg>
        <pc:spChg chg="add del mod">
          <ac:chgData name="Jana Bártíková" userId="1eeea1c8311ecf1c" providerId="LiveId" clId="{5A2B92FF-FB70-42DB-A4B9-B87351E7CB44}" dt="2020-01-27T15:47:18.487" v="132"/>
          <ac:spMkLst>
            <pc:docMk/>
            <pc:sldMk cId="3864129626" sldId="386"/>
            <ac:spMk id="4" creationId="{C0B99D69-1BC9-46F4-8A02-74BEB1314123}"/>
          </ac:spMkLst>
        </pc:spChg>
        <pc:spChg chg="add del mod">
          <ac:chgData name="Jana Bártíková" userId="1eeea1c8311ecf1c" providerId="LiveId" clId="{5A2B92FF-FB70-42DB-A4B9-B87351E7CB44}" dt="2020-01-27T15:47:18.487" v="132"/>
          <ac:spMkLst>
            <pc:docMk/>
            <pc:sldMk cId="3864129626" sldId="386"/>
            <ac:spMk id="5" creationId="{139FA82E-533F-48B7-AC74-40A1104A7602}"/>
          </ac:spMkLst>
        </pc:spChg>
      </pc:sldChg>
      <pc:sldChg chg="addSp delSp modSp">
        <pc:chgData name="Jana Bártíková" userId="1eeea1c8311ecf1c" providerId="LiveId" clId="{5A2B92FF-FB70-42DB-A4B9-B87351E7CB44}" dt="2020-01-27T15:15:24.434" v="24"/>
        <pc:sldMkLst>
          <pc:docMk/>
          <pc:sldMk cId="2571412908" sldId="387"/>
        </pc:sldMkLst>
        <pc:spChg chg="del">
          <ac:chgData name="Jana Bártíková" userId="1eeea1c8311ecf1c" providerId="LiveId" clId="{5A2B92FF-FB70-42DB-A4B9-B87351E7CB44}" dt="2020-01-27T15:15:23.746" v="23" actId="478"/>
          <ac:spMkLst>
            <pc:docMk/>
            <pc:sldMk cId="2571412908" sldId="387"/>
            <ac:spMk id="3" creationId="{9620AA99-D6AE-452A-818E-0C07BD6EE9CF}"/>
          </ac:spMkLst>
        </pc:spChg>
        <pc:spChg chg="mod">
          <ac:chgData name="Jana Bártíková" userId="1eeea1c8311ecf1c" providerId="LiveId" clId="{5A2B92FF-FB70-42DB-A4B9-B87351E7CB44}" dt="2020-01-27T14:45:15.626" v="8" actId="20577"/>
          <ac:spMkLst>
            <pc:docMk/>
            <pc:sldMk cId="2571412908" sldId="387"/>
            <ac:spMk id="9" creationId="{15D2BC70-D7E0-4309-8BE9-D9EAFB6E417C}"/>
          </ac:spMkLst>
        </pc:spChg>
        <pc:spChg chg="add">
          <ac:chgData name="Jana Bártíková" userId="1eeea1c8311ecf1c" providerId="LiveId" clId="{5A2B92FF-FB70-42DB-A4B9-B87351E7CB44}" dt="2020-01-27T15:15:24.434" v="24"/>
          <ac:spMkLst>
            <pc:docMk/>
            <pc:sldMk cId="2571412908" sldId="387"/>
            <ac:spMk id="14" creationId="{814FF702-1FCE-4D8C-A9EC-2F1189ADAEBE}"/>
          </ac:spMkLst>
        </pc:spChg>
        <pc:spChg chg="del">
          <ac:chgData name="Jana Bártíková" userId="1eeea1c8311ecf1c" providerId="LiveId" clId="{5A2B92FF-FB70-42DB-A4B9-B87351E7CB44}" dt="2020-01-27T15:14:50.650" v="21" actId="478"/>
          <ac:spMkLst>
            <pc:docMk/>
            <pc:sldMk cId="2571412908" sldId="387"/>
            <ac:spMk id="21" creationId="{EDC2F9E9-DE7C-4D23-910C-4DCEC3034FB6}"/>
          </ac:spMkLst>
        </pc:spChg>
      </pc:sldChg>
      <pc:sldChg chg="addSp delSp ord">
        <pc:chgData name="Jana Bártíková" userId="1eeea1c8311ecf1c" providerId="LiveId" clId="{5A2B92FF-FB70-42DB-A4B9-B87351E7CB44}" dt="2020-01-27T15:43:55.037" v="106" actId="20578"/>
        <pc:sldMkLst>
          <pc:docMk/>
          <pc:sldMk cId="3540298403" sldId="399"/>
        </pc:sldMkLst>
        <pc:spChg chg="del">
          <ac:chgData name="Jana Bártíková" userId="1eeea1c8311ecf1c" providerId="LiveId" clId="{5A2B92FF-FB70-42DB-A4B9-B87351E7CB44}" dt="2020-01-27T15:18:13.417" v="85" actId="478"/>
          <ac:spMkLst>
            <pc:docMk/>
            <pc:sldMk cId="3540298403" sldId="399"/>
            <ac:spMk id="12" creationId="{399929ED-C030-4FCE-AB24-061C479A8D1D}"/>
          </ac:spMkLst>
        </pc:spChg>
        <pc:spChg chg="add">
          <ac:chgData name="Jana Bártíková" userId="1eeea1c8311ecf1c" providerId="LiveId" clId="{5A2B92FF-FB70-42DB-A4B9-B87351E7CB44}" dt="2020-01-27T15:18:14.169" v="86"/>
          <ac:spMkLst>
            <pc:docMk/>
            <pc:sldMk cId="3540298403" sldId="399"/>
            <ac:spMk id="14" creationId="{D305913C-98F2-4A09-84BB-0BBF2FA9AB8A}"/>
          </ac:spMkLst>
        </pc:spChg>
      </pc:sldChg>
      <pc:sldChg chg="addSp delSp modSp">
        <pc:chgData name="Jana Bártíková" userId="1eeea1c8311ecf1c" providerId="LiveId" clId="{5A2B92FF-FB70-42DB-A4B9-B87351E7CB44}" dt="2020-01-27T15:15:55.048" v="31"/>
        <pc:sldMkLst>
          <pc:docMk/>
          <pc:sldMk cId="2438192925" sldId="403"/>
        </pc:sldMkLst>
        <pc:spChg chg="add del mod">
          <ac:chgData name="Jana Bártíková" userId="1eeea1c8311ecf1c" providerId="LiveId" clId="{5A2B92FF-FB70-42DB-A4B9-B87351E7CB44}" dt="2020-01-27T15:14:27.366" v="15" actId="1076"/>
          <ac:spMkLst>
            <pc:docMk/>
            <pc:sldMk cId="2438192925" sldId="403"/>
            <ac:spMk id="3" creationId="{BB5A6188-6E60-4D0C-AC33-A434E21D8612}"/>
          </ac:spMkLst>
        </pc:spChg>
        <pc:spChg chg="add">
          <ac:chgData name="Jana Bártíková" userId="1eeea1c8311ecf1c" providerId="LiveId" clId="{5A2B92FF-FB70-42DB-A4B9-B87351E7CB44}" dt="2020-01-27T15:15:55.048" v="31"/>
          <ac:spMkLst>
            <pc:docMk/>
            <pc:sldMk cId="2438192925" sldId="403"/>
            <ac:spMk id="10" creationId="{6ACAEC8A-EDBA-4E1D-8F9D-F447809C28AC}"/>
          </ac:spMkLst>
        </pc:spChg>
        <pc:spChg chg="del">
          <ac:chgData name="Jana Bártíková" userId="1eeea1c8311ecf1c" providerId="LiveId" clId="{5A2B92FF-FB70-42DB-A4B9-B87351E7CB44}" dt="2020-01-27T15:14:31.710" v="16" actId="478"/>
          <ac:spMkLst>
            <pc:docMk/>
            <pc:sldMk cId="2438192925" sldId="403"/>
            <ac:spMk id="11" creationId="{D87856CE-407B-420A-9D76-503C7AA8D9C9}"/>
          </ac:spMkLst>
        </pc:spChg>
      </pc:sldChg>
      <pc:sldChg chg="addSp delSp">
        <pc:chgData name="Jana Bártíková" userId="1eeea1c8311ecf1c" providerId="LiveId" clId="{5A2B92FF-FB70-42DB-A4B9-B87351E7CB44}" dt="2020-01-27T15:15:58.394" v="33"/>
        <pc:sldMkLst>
          <pc:docMk/>
          <pc:sldMk cId="482075072" sldId="404"/>
        </pc:sldMkLst>
        <pc:spChg chg="add">
          <ac:chgData name="Jana Bártíková" userId="1eeea1c8311ecf1c" providerId="LiveId" clId="{5A2B92FF-FB70-42DB-A4B9-B87351E7CB44}" dt="2020-01-27T15:15:58.394" v="33"/>
          <ac:spMkLst>
            <pc:docMk/>
            <pc:sldMk cId="482075072" sldId="404"/>
            <ac:spMk id="11" creationId="{A7E261D0-F10F-4C02-B24E-65ED499D1F3F}"/>
          </ac:spMkLst>
        </pc:spChg>
        <pc:spChg chg="del">
          <ac:chgData name="Jana Bártíková" userId="1eeea1c8311ecf1c" providerId="LiveId" clId="{5A2B92FF-FB70-42DB-A4B9-B87351E7CB44}" dt="2020-01-27T15:15:57.767" v="32" actId="478"/>
          <ac:spMkLst>
            <pc:docMk/>
            <pc:sldMk cId="482075072" sldId="404"/>
            <ac:spMk id="13" creationId="{3F8FE436-8E49-4746-8104-C8AC9507AFC6}"/>
          </ac:spMkLst>
        </pc:spChg>
      </pc:sldChg>
      <pc:sldChg chg="addSp delSp">
        <pc:chgData name="Jana Bártíková" userId="1eeea1c8311ecf1c" providerId="LiveId" clId="{5A2B92FF-FB70-42DB-A4B9-B87351E7CB44}" dt="2020-01-27T15:16:05.847" v="37"/>
        <pc:sldMkLst>
          <pc:docMk/>
          <pc:sldMk cId="3342350686" sldId="410"/>
        </pc:sldMkLst>
        <pc:spChg chg="del">
          <ac:chgData name="Jana Bártíková" userId="1eeea1c8311ecf1c" providerId="LiveId" clId="{5A2B92FF-FB70-42DB-A4B9-B87351E7CB44}" dt="2020-01-27T15:16:05.517" v="36" actId="478"/>
          <ac:spMkLst>
            <pc:docMk/>
            <pc:sldMk cId="3342350686" sldId="410"/>
            <ac:spMk id="11" creationId="{532AFA5F-CC31-4CF1-93FC-8E763E561C54}"/>
          </ac:spMkLst>
        </pc:spChg>
        <pc:spChg chg="add">
          <ac:chgData name="Jana Bártíková" userId="1eeea1c8311ecf1c" providerId="LiveId" clId="{5A2B92FF-FB70-42DB-A4B9-B87351E7CB44}" dt="2020-01-27T15:16:05.847" v="37"/>
          <ac:spMkLst>
            <pc:docMk/>
            <pc:sldMk cId="3342350686" sldId="410"/>
            <ac:spMk id="14" creationId="{A3D8AD39-32C3-44A3-AFB9-CA84D6A6A4BD}"/>
          </ac:spMkLst>
        </pc:spChg>
      </pc:sldChg>
      <pc:sldChg chg="addSp delSp">
        <pc:chgData name="Jana Bártíková" userId="1eeea1c8311ecf1c" providerId="LiveId" clId="{5A2B92FF-FB70-42DB-A4B9-B87351E7CB44}" dt="2020-01-27T15:16:10.609" v="39"/>
        <pc:sldMkLst>
          <pc:docMk/>
          <pc:sldMk cId="962042741" sldId="411"/>
        </pc:sldMkLst>
        <pc:spChg chg="del">
          <ac:chgData name="Jana Bártíková" userId="1eeea1c8311ecf1c" providerId="LiveId" clId="{5A2B92FF-FB70-42DB-A4B9-B87351E7CB44}" dt="2020-01-27T15:16:09.957" v="38" actId="478"/>
          <ac:spMkLst>
            <pc:docMk/>
            <pc:sldMk cId="962042741" sldId="411"/>
            <ac:spMk id="7" creationId="{7087143E-08DF-4399-81C1-6D419220DCE4}"/>
          </ac:spMkLst>
        </pc:spChg>
        <pc:spChg chg="add">
          <ac:chgData name="Jana Bártíková" userId="1eeea1c8311ecf1c" providerId="LiveId" clId="{5A2B92FF-FB70-42DB-A4B9-B87351E7CB44}" dt="2020-01-27T15:16:10.609" v="39"/>
          <ac:spMkLst>
            <pc:docMk/>
            <pc:sldMk cId="962042741" sldId="411"/>
            <ac:spMk id="10" creationId="{2EFDD8F2-D3EE-47F2-A0FC-8DAA17866866}"/>
          </ac:spMkLst>
        </pc:spChg>
      </pc:sldChg>
      <pc:sldChg chg="addSp delSp">
        <pc:chgData name="Jana Bártíková" userId="1eeea1c8311ecf1c" providerId="LiveId" clId="{5A2B92FF-FB70-42DB-A4B9-B87351E7CB44}" dt="2020-01-27T15:16:29.828" v="45"/>
        <pc:sldMkLst>
          <pc:docMk/>
          <pc:sldMk cId="4212876000" sldId="413"/>
        </pc:sldMkLst>
        <pc:spChg chg="del">
          <ac:chgData name="Jana Bártíková" userId="1eeea1c8311ecf1c" providerId="LiveId" clId="{5A2B92FF-FB70-42DB-A4B9-B87351E7CB44}" dt="2020-01-27T15:16:29.192" v="44" actId="478"/>
          <ac:spMkLst>
            <pc:docMk/>
            <pc:sldMk cId="4212876000" sldId="413"/>
            <ac:spMk id="7" creationId="{5AE01E71-BF98-49A8-A5C6-FDBBF3A7C179}"/>
          </ac:spMkLst>
        </pc:spChg>
        <pc:spChg chg="add">
          <ac:chgData name="Jana Bártíková" userId="1eeea1c8311ecf1c" providerId="LiveId" clId="{5A2B92FF-FB70-42DB-A4B9-B87351E7CB44}" dt="2020-01-27T15:16:29.828" v="45"/>
          <ac:spMkLst>
            <pc:docMk/>
            <pc:sldMk cId="4212876000" sldId="413"/>
            <ac:spMk id="9" creationId="{6FB27002-99EB-49E1-8282-90E0AA551584}"/>
          </ac:spMkLst>
        </pc:spChg>
      </pc:sldChg>
      <pc:sldChg chg="addSp delSp modSp">
        <pc:chgData name="Jana Bártíková" userId="1eeea1c8311ecf1c" providerId="LiveId" clId="{5A2B92FF-FB70-42DB-A4B9-B87351E7CB44}" dt="2020-01-27T15:16:42.644" v="51"/>
        <pc:sldMkLst>
          <pc:docMk/>
          <pc:sldMk cId="3616626327" sldId="414"/>
        </pc:sldMkLst>
        <pc:spChg chg="add">
          <ac:chgData name="Jana Bártíková" userId="1eeea1c8311ecf1c" providerId="LiveId" clId="{5A2B92FF-FB70-42DB-A4B9-B87351E7CB44}" dt="2020-01-27T15:16:42.644" v="51"/>
          <ac:spMkLst>
            <pc:docMk/>
            <pc:sldMk cId="3616626327" sldId="414"/>
            <ac:spMk id="9" creationId="{00D8C977-D8F2-43A4-951E-52D18F3ADFCD}"/>
          </ac:spMkLst>
        </pc:spChg>
        <pc:spChg chg="del mod">
          <ac:chgData name="Jana Bártíková" userId="1eeea1c8311ecf1c" providerId="LiveId" clId="{5A2B92FF-FB70-42DB-A4B9-B87351E7CB44}" dt="2020-01-27T15:16:42.254" v="50" actId="478"/>
          <ac:spMkLst>
            <pc:docMk/>
            <pc:sldMk cId="3616626327" sldId="414"/>
            <ac:spMk id="37" creationId="{B4355703-F9C1-467E-B36E-D9752564ABC6}"/>
          </ac:spMkLst>
        </pc:spChg>
      </pc:sldChg>
      <pc:sldChg chg="addSp delSp">
        <pc:chgData name="Jana Bártíková" userId="1eeea1c8311ecf1c" providerId="LiveId" clId="{5A2B92FF-FB70-42DB-A4B9-B87351E7CB44}" dt="2020-01-27T17:04:44.970" v="195"/>
        <pc:sldMkLst>
          <pc:docMk/>
          <pc:sldMk cId="3158026853" sldId="416"/>
        </pc:sldMkLst>
        <pc:spChg chg="del">
          <ac:chgData name="Jana Bártíková" userId="1eeea1c8311ecf1c" providerId="LiveId" clId="{5A2B92FF-FB70-42DB-A4B9-B87351E7CB44}" dt="2020-01-27T15:16:56.835" v="57" actId="478"/>
          <ac:spMkLst>
            <pc:docMk/>
            <pc:sldMk cId="3158026853" sldId="416"/>
            <ac:spMk id="9" creationId="{7C63AC37-9024-4750-90C0-BE5660ED1DE1}"/>
          </ac:spMkLst>
        </pc:spChg>
        <pc:spChg chg="add">
          <ac:chgData name="Jana Bártíková" userId="1eeea1c8311ecf1c" providerId="LiveId" clId="{5A2B92FF-FB70-42DB-A4B9-B87351E7CB44}" dt="2020-01-27T15:16:57.175" v="58"/>
          <ac:spMkLst>
            <pc:docMk/>
            <pc:sldMk cId="3158026853" sldId="416"/>
            <ac:spMk id="13" creationId="{B48F7159-3276-4A50-B1DE-96106D8FC80A}"/>
          </ac:spMkLst>
        </pc:spChg>
        <pc:picChg chg="add">
          <ac:chgData name="Jana Bártíková" userId="1eeea1c8311ecf1c" providerId="LiveId" clId="{5A2B92FF-FB70-42DB-A4B9-B87351E7CB44}" dt="2020-01-27T17:04:44.970" v="195"/>
          <ac:picMkLst>
            <pc:docMk/>
            <pc:sldMk cId="3158026853" sldId="416"/>
            <ac:picMk id="14" creationId="{6D57FC70-3B06-456B-94C2-9B6EB9FD527E}"/>
          </ac:picMkLst>
        </pc:picChg>
      </pc:sldChg>
      <pc:sldChg chg="addSp delSp">
        <pc:chgData name="Jana Bártíková" userId="1eeea1c8311ecf1c" providerId="LiveId" clId="{5A2B92FF-FB70-42DB-A4B9-B87351E7CB44}" dt="2020-01-27T17:04:50.830" v="197"/>
        <pc:sldMkLst>
          <pc:docMk/>
          <pc:sldMk cId="2379180747" sldId="418"/>
        </pc:sldMkLst>
        <pc:spChg chg="add">
          <ac:chgData name="Jana Bártíková" userId="1eeea1c8311ecf1c" providerId="LiveId" clId="{5A2B92FF-FB70-42DB-A4B9-B87351E7CB44}" dt="2020-01-27T15:17:06.765" v="62"/>
          <ac:spMkLst>
            <pc:docMk/>
            <pc:sldMk cId="2379180747" sldId="418"/>
            <ac:spMk id="7" creationId="{FC04F2FE-62CA-4D4B-B5DD-2F418A89DF97}"/>
          </ac:spMkLst>
        </pc:spChg>
        <pc:spChg chg="del">
          <ac:chgData name="Jana Bártíková" userId="1eeea1c8311ecf1c" providerId="LiveId" clId="{5A2B92FF-FB70-42DB-A4B9-B87351E7CB44}" dt="2020-01-27T15:17:06.403" v="61" actId="478"/>
          <ac:spMkLst>
            <pc:docMk/>
            <pc:sldMk cId="2379180747" sldId="418"/>
            <ac:spMk id="11" creationId="{AABD2641-D380-4D1D-ACFA-268F4BE7B7EB}"/>
          </ac:spMkLst>
        </pc:spChg>
        <pc:picChg chg="add">
          <ac:chgData name="Jana Bártíková" userId="1eeea1c8311ecf1c" providerId="LiveId" clId="{5A2B92FF-FB70-42DB-A4B9-B87351E7CB44}" dt="2020-01-27T17:04:50.830" v="197"/>
          <ac:picMkLst>
            <pc:docMk/>
            <pc:sldMk cId="2379180747" sldId="418"/>
            <ac:picMk id="8" creationId="{0D8BD799-CD8F-4F90-9E0F-C49E60983D3A}"/>
          </ac:picMkLst>
        </pc:picChg>
      </pc:sldChg>
      <pc:sldChg chg="addSp delSp">
        <pc:chgData name="Jana Bártíková" userId="1eeea1c8311ecf1c" providerId="LiveId" clId="{5A2B92FF-FB70-42DB-A4B9-B87351E7CB44}" dt="2020-01-27T15:17:15.491" v="66"/>
        <pc:sldMkLst>
          <pc:docMk/>
          <pc:sldMk cId="3329612370" sldId="419"/>
        </pc:sldMkLst>
        <pc:spChg chg="del">
          <ac:chgData name="Jana Bártíková" userId="1eeea1c8311ecf1c" providerId="LiveId" clId="{5A2B92FF-FB70-42DB-A4B9-B87351E7CB44}" dt="2020-01-27T15:17:15.105" v="65" actId="478"/>
          <ac:spMkLst>
            <pc:docMk/>
            <pc:sldMk cId="3329612370" sldId="419"/>
            <ac:spMk id="12" creationId="{B28F5ECD-AA6A-4B04-8B86-74FA416A6AF7}"/>
          </ac:spMkLst>
        </pc:spChg>
        <pc:spChg chg="add">
          <ac:chgData name="Jana Bártíková" userId="1eeea1c8311ecf1c" providerId="LiveId" clId="{5A2B92FF-FB70-42DB-A4B9-B87351E7CB44}" dt="2020-01-27T15:17:15.491" v="66"/>
          <ac:spMkLst>
            <pc:docMk/>
            <pc:sldMk cId="3329612370" sldId="419"/>
            <ac:spMk id="15" creationId="{901AA045-4991-4876-A83E-3A2B4F6FB727}"/>
          </ac:spMkLst>
        </pc:spChg>
      </pc:sldChg>
      <pc:sldChg chg="addSp delSp">
        <pc:chgData name="Jana Bártíková" userId="1eeea1c8311ecf1c" providerId="LiveId" clId="{5A2B92FF-FB70-42DB-A4B9-B87351E7CB44}" dt="2020-01-27T15:17:18.874" v="68"/>
        <pc:sldMkLst>
          <pc:docMk/>
          <pc:sldMk cId="189199777" sldId="421"/>
        </pc:sldMkLst>
        <pc:spChg chg="add">
          <ac:chgData name="Jana Bártíková" userId="1eeea1c8311ecf1c" providerId="LiveId" clId="{5A2B92FF-FB70-42DB-A4B9-B87351E7CB44}" dt="2020-01-27T15:17:18.874" v="68"/>
          <ac:spMkLst>
            <pc:docMk/>
            <pc:sldMk cId="189199777" sldId="421"/>
            <ac:spMk id="8" creationId="{A7051212-F860-48CB-B8F7-2273876B3A9A}"/>
          </ac:spMkLst>
        </pc:spChg>
        <pc:spChg chg="del">
          <ac:chgData name="Jana Bártíková" userId="1eeea1c8311ecf1c" providerId="LiveId" clId="{5A2B92FF-FB70-42DB-A4B9-B87351E7CB44}" dt="2020-01-27T15:17:18.494" v="67" actId="478"/>
          <ac:spMkLst>
            <pc:docMk/>
            <pc:sldMk cId="189199777" sldId="421"/>
            <ac:spMk id="33" creationId="{43AE41EB-4230-4407-9E58-5E5F10622F93}"/>
          </ac:spMkLst>
        </pc:spChg>
      </pc:sldChg>
      <pc:sldChg chg="addSp delSp">
        <pc:chgData name="Jana Bártíková" userId="1eeea1c8311ecf1c" providerId="LiveId" clId="{5A2B92FF-FB70-42DB-A4B9-B87351E7CB44}" dt="2020-01-27T15:17:23.572" v="70"/>
        <pc:sldMkLst>
          <pc:docMk/>
          <pc:sldMk cId="2203883568" sldId="424"/>
        </pc:sldMkLst>
        <pc:spChg chg="add">
          <ac:chgData name="Jana Bártíková" userId="1eeea1c8311ecf1c" providerId="LiveId" clId="{5A2B92FF-FB70-42DB-A4B9-B87351E7CB44}" dt="2020-01-27T15:17:23.572" v="70"/>
          <ac:spMkLst>
            <pc:docMk/>
            <pc:sldMk cId="2203883568" sldId="424"/>
            <ac:spMk id="19" creationId="{B95F0F55-536C-43ED-B683-03D709798DF2}"/>
          </ac:spMkLst>
        </pc:spChg>
        <pc:spChg chg="del">
          <ac:chgData name="Jana Bártíková" userId="1eeea1c8311ecf1c" providerId="LiveId" clId="{5A2B92FF-FB70-42DB-A4B9-B87351E7CB44}" dt="2020-01-27T15:17:23.190" v="69" actId="478"/>
          <ac:spMkLst>
            <pc:docMk/>
            <pc:sldMk cId="2203883568" sldId="424"/>
            <ac:spMk id="25" creationId="{EE71243E-40C8-4007-AFC6-90A8B339E484}"/>
          </ac:spMkLst>
        </pc:spChg>
      </pc:sldChg>
      <pc:sldChg chg="addSp delSp">
        <pc:chgData name="Jana Bártíková" userId="1eeea1c8311ecf1c" providerId="LiveId" clId="{5A2B92FF-FB70-42DB-A4B9-B87351E7CB44}" dt="2020-01-27T15:17:28.458" v="72"/>
        <pc:sldMkLst>
          <pc:docMk/>
          <pc:sldMk cId="2476045226" sldId="432"/>
        </pc:sldMkLst>
        <pc:spChg chg="add">
          <ac:chgData name="Jana Bártíková" userId="1eeea1c8311ecf1c" providerId="LiveId" clId="{5A2B92FF-FB70-42DB-A4B9-B87351E7CB44}" dt="2020-01-27T15:17:28.458" v="72"/>
          <ac:spMkLst>
            <pc:docMk/>
            <pc:sldMk cId="2476045226" sldId="432"/>
            <ac:spMk id="12" creationId="{50B5C20B-0099-44E8-A973-39AEB3E85850}"/>
          </ac:spMkLst>
        </pc:spChg>
        <pc:spChg chg="del">
          <ac:chgData name="Jana Bártíková" userId="1eeea1c8311ecf1c" providerId="LiveId" clId="{5A2B92FF-FB70-42DB-A4B9-B87351E7CB44}" dt="2020-01-27T15:17:28.096" v="71" actId="478"/>
          <ac:spMkLst>
            <pc:docMk/>
            <pc:sldMk cId="2476045226" sldId="432"/>
            <ac:spMk id="16" creationId="{6186DFFA-E99A-430A-8EC2-945001E10EC6}"/>
          </ac:spMkLst>
        </pc:spChg>
      </pc:sldChg>
      <pc:sldChg chg="addSp delSp">
        <pc:chgData name="Jana Bártíková" userId="1eeea1c8311ecf1c" providerId="LiveId" clId="{5A2B92FF-FB70-42DB-A4B9-B87351E7CB44}" dt="2020-01-27T15:17:32.404" v="74"/>
        <pc:sldMkLst>
          <pc:docMk/>
          <pc:sldMk cId="3401282522" sldId="433"/>
        </pc:sldMkLst>
        <pc:spChg chg="add">
          <ac:chgData name="Jana Bártíková" userId="1eeea1c8311ecf1c" providerId="LiveId" clId="{5A2B92FF-FB70-42DB-A4B9-B87351E7CB44}" dt="2020-01-27T15:17:32.404" v="74"/>
          <ac:spMkLst>
            <pc:docMk/>
            <pc:sldMk cId="3401282522" sldId="433"/>
            <ac:spMk id="15" creationId="{3BE9C6CB-0E79-418D-A684-68B06A07C76F}"/>
          </ac:spMkLst>
        </pc:spChg>
        <pc:spChg chg="del">
          <ac:chgData name="Jana Bártíková" userId="1eeea1c8311ecf1c" providerId="LiveId" clId="{5A2B92FF-FB70-42DB-A4B9-B87351E7CB44}" dt="2020-01-27T15:17:32.044" v="73" actId="478"/>
          <ac:spMkLst>
            <pc:docMk/>
            <pc:sldMk cId="3401282522" sldId="433"/>
            <ac:spMk id="31" creationId="{A725C1D5-9A15-40A6-B517-3035B27580F2}"/>
          </ac:spMkLst>
        </pc:spChg>
      </pc:sldChg>
      <pc:sldChg chg="addSp delSp">
        <pc:chgData name="Jana Bártíková" userId="1eeea1c8311ecf1c" providerId="LiveId" clId="{5A2B92FF-FB70-42DB-A4B9-B87351E7CB44}" dt="2020-01-27T15:17:40.784" v="78"/>
        <pc:sldMkLst>
          <pc:docMk/>
          <pc:sldMk cId="3350636603" sldId="434"/>
        </pc:sldMkLst>
        <pc:spChg chg="add">
          <ac:chgData name="Jana Bártíková" userId="1eeea1c8311ecf1c" providerId="LiveId" clId="{5A2B92FF-FB70-42DB-A4B9-B87351E7CB44}" dt="2020-01-27T15:17:40.784" v="78"/>
          <ac:spMkLst>
            <pc:docMk/>
            <pc:sldMk cId="3350636603" sldId="434"/>
            <ac:spMk id="11" creationId="{4783E4BF-379E-4FE3-9526-8CACBE87080D}"/>
          </ac:spMkLst>
        </pc:spChg>
        <pc:spChg chg="del">
          <ac:chgData name="Jana Bártíková" userId="1eeea1c8311ecf1c" providerId="LiveId" clId="{5A2B92FF-FB70-42DB-A4B9-B87351E7CB44}" dt="2020-01-27T15:17:40.232" v="77" actId="478"/>
          <ac:spMkLst>
            <pc:docMk/>
            <pc:sldMk cId="3350636603" sldId="434"/>
            <ac:spMk id="17" creationId="{69371EE1-8362-405C-BD0B-EEBA752B4C4C}"/>
          </ac:spMkLst>
        </pc:spChg>
      </pc:sldChg>
      <pc:sldChg chg="addSp delSp">
        <pc:chgData name="Jana Bártíková" userId="1eeea1c8311ecf1c" providerId="LiveId" clId="{5A2B92FF-FB70-42DB-A4B9-B87351E7CB44}" dt="2020-01-27T15:18:28.716" v="92"/>
        <pc:sldMkLst>
          <pc:docMk/>
          <pc:sldMk cId="4104372706" sldId="445"/>
        </pc:sldMkLst>
        <pc:spChg chg="del">
          <ac:chgData name="Jana Bártíková" userId="1eeea1c8311ecf1c" providerId="LiveId" clId="{5A2B92FF-FB70-42DB-A4B9-B87351E7CB44}" dt="2020-01-27T15:18:28.066" v="91" actId="478"/>
          <ac:spMkLst>
            <pc:docMk/>
            <pc:sldMk cId="4104372706" sldId="445"/>
            <ac:spMk id="7" creationId="{B2B0F92F-1BB5-4D1A-A209-40CA68B171C4}"/>
          </ac:spMkLst>
        </pc:spChg>
        <pc:spChg chg="add del">
          <ac:chgData name="Jana Bártíková" userId="1eeea1c8311ecf1c" providerId="LiveId" clId="{5A2B92FF-FB70-42DB-A4B9-B87351E7CB44}" dt="2020-01-27T15:18:23.773" v="90" actId="478"/>
          <ac:spMkLst>
            <pc:docMk/>
            <pc:sldMk cId="4104372706" sldId="445"/>
            <ac:spMk id="14" creationId="{7734CCC0-CF6A-49CA-9F80-9A52DC80A204}"/>
          </ac:spMkLst>
        </pc:spChg>
        <pc:spChg chg="add del">
          <ac:chgData name="Jana Bártíková" userId="1eeea1c8311ecf1c" providerId="LiveId" clId="{5A2B92FF-FB70-42DB-A4B9-B87351E7CB44}" dt="2020-01-27T15:18:23.263" v="89"/>
          <ac:spMkLst>
            <pc:docMk/>
            <pc:sldMk cId="4104372706" sldId="445"/>
            <ac:spMk id="15" creationId="{54A5EF25-409C-4438-B8DC-07F34E8147CC}"/>
          </ac:spMkLst>
        </pc:spChg>
        <pc:spChg chg="add">
          <ac:chgData name="Jana Bártíková" userId="1eeea1c8311ecf1c" providerId="LiveId" clId="{5A2B92FF-FB70-42DB-A4B9-B87351E7CB44}" dt="2020-01-27T15:18:28.716" v="92"/>
          <ac:spMkLst>
            <pc:docMk/>
            <pc:sldMk cId="4104372706" sldId="445"/>
            <ac:spMk id="17" creationId="{27F150FD-804C-4EA9-ACDE-87F65393575C}"/>
          </ac:spMkLst>
        </pc:spChg>
      </pc:sldChg>
      <pc:sldChg chg="addSp delSp modSp">
        <pc:chgData name="Jana Bártíková" userId="1eeea1c8311ecf1c" providerId="LiveId" clId="{5A2B92FF-FB70-42DB-A4B9-B87351E7CB44}" dt="2020-01-27T15:45:33.867" v="121" actId="14100"/>
        <pc:sldMkLst>
          <pc:docMk/>
          <pc:sldMk cId="3660960380" sldId="447"/>
        </pc:sldMkLst>
        <pc:spChg chg="mod">
          <ac:chgData name="Jana Bártíková" userId="1eeea1c8311ecf1c" providerId="LiveId" clId="{5A2B92FF-FB70-42DB-A4B9-B87351E7CB44}" dt="2020-01-27T15:44:42.130" v="112" actId="1076"/>
          <ac:spMkLst>
            <pc:docMk/>
            <pc:sldMk cId="3660960380" sldId="447"/>
            <ac:spMk id="2" creationId="{6D3E1282-6B71-4E70-8089-73CDCF844508}"/>
          </ac:spMkLst>
        </pc:spChg>
        <pc:spChg chg="mod">
          <ac:chgData name="Jana Bártíková" userId="1eeea1c8311ecf1c" providerId="LiveId" clId="{5A2B92FF-FB70-42DB-A4B9-B87351E7CB44}" dt="2020-01-27T15:45:03.006" v="116" actId="14100"/>
          <ac:spMkLst>
            <pc:docMk/>
            <pc:sldMk cId="3660960380" sldId="447"/>
            <ac:spMk id="3" creationId="{83BE57B0-F9C2-4BA2-B40A-F80DAB6C0309}"/>
          </ac:spMkLst>
        </pc:spChg>
        <pc:spChg chg="del">
          <ac:chgData name="Jana Bártíková" userId="1eeea1c8311ecf1c" providerId="LiveId" clId="{5A2B92FF-FB70-42DB-A4B9-B87351E7CB44}" dt="2020-01-27T15:19:00.486" v="97" actId="478"/>
          <ac:spMkLst>
            <pc:docMk/>
            <pc:sldMk cId="3660960380" sldId="447"/>
            <ac:spMk id="7" creationId="{C826816A-4B2D-4B6A-B02C-22D57EEF23CD}"/>
          </ac:spMkLst>
        </pc:spChg>
        <pc:spChg chg="add">
          <ac:chgData name="Jana Bártíková" userId="1eeea1c8311ecf1c" providerId="LiveId" clId="{5A2B92FF-FB70-42DB-A4B9-B87351E7CB44}" dt="2020-01-27T15:19:00.989" v="98"/>
          <ac:spMkLst>
            <pc:docMk/>
            <pc:sldMk cId="3660960380" sldId="447"/>
            <ac:spMk id="10" creationId="{1772F241-E338-46D7-A1E9-3E27C6560CB7}"/>
          </ac:spMkLst>
        </pc:spChg>
        <pc:spChg chg="add mod">
          <ac:chgData name="Jana Bártíková" userId="1eeea1c8311ecf1c" providerId="LiveId" clId="{5A2B92FF-FB70-42DB-A4B9-B87351E7CB44}" dt="2020-01-27T15:45:33.867" v="121" actId="14100"/>
          <ac:spMkLst>
            <pc:docMk/>
            <pc:sldMk cId="3660960380" sldId="447"/>
            <ac:spMk id="11" creationId="{7D7BEB26-9B9F-4CD8-B1E8-C6862A69E4E7}"/>
          </ac:spMkLst>
        </pc:spChg>
        <pc:spChg chg="add mod">
          <ac:chgData name="Jana Bártíková" userId="1eeea1c8311ecf1c" providerId="LiveId" clId="{5A2B92FF-FB70-42DB-A4B9-B87351E7CB44}" dt="2020-01-27T15:45:33.867" v="121" actId="14100"/>
          <ac:spMkLst>
            <pc:docMk/>
            <pc:sldMk cId="3660960380" sldId="447"/>
            <ac:spMk id="12" creationId="{34A6A44B-47F3-469A-8A96-563228261197}"/>
          </ac:spMkLst>
        </pc:spChg>
        <pc:spChg chg="add mod">
          <ac:chgData name="Jana Bártíková" userId="1eeea1c8311ecf1c" providerId="LiveId" clId="{5A2B92FF-FB70-42DB-A4B9-B87351E7CB44}" dt="2020-01-27T15:45:33.867" v="121" actId="14100"/>
          <ac:spMkLst>
            <pc:docMk/>
            <pc:sldMk cId="3660960380" sldId="447"/>
            <ac:spMk id="13" creationId="{477A5DB8-0043-4FD7-A421-4536F00DD7D4}"/>
          </ac:spMkLst>
        </pc:spChg>
        <pc:graphicFrameChg chg="mod">
          <ac:chgData name="Jana Bártíková" userId="1eeea1c8311ecf1c" providerId="LiveId" clId="{5A2B92FF-FB70-42DB-A4B9-B87351E7CB44}" dt="2020-01-27T15:44:47.888" v="114" actId="14100"/>
          <ac:graphicFrameMkLst>
            <pc:docMk/>
            <pc:sldMk cId="3660960380" sldId="447"/>
            <ac:graphicFrameMk id="9" creationId="{A28390EF-2E88-4DBF-B972-7C3E2EC33062}"/>
          </ac:graphicFrameMkLst>
        </pc:graphicFrameChg>
      </pc:sldChg>
      <pc:sldChg chg="addSp delSp">
        <pc:chgData name="Jana Bártíková" userId="1eeea1c8311ecf1c" providerId="LiveId" clId="{5A2B92FF-FB70-42DB-A4B9-B87351E7CB44}" dt="2020-01-27T15:15:27.199" v="25"/>
        <pc:sldMkLst>
          <pc:docMk/>
          <pc:sldMk cId="2532431224" sldId="451"/>
        </pc:sldMkLst>
        <pc:spChg chg="add">
          <ac:chgData name="Jana Bártíková" userId="1eeea1c8311ecf1c" providerId="LiveId" clId="{5A2B92FF-FB70-42DB-A4B9-B87351E7CB44}" dt="2020-01-27T15:15:27.199" v="25"/>
          <ac:spMkLst>
            <pc:docMk/>
            <pc:sldMk cId="2532431224" sldId="451"/>
            <ac:spMk id="10" creationId="{C6320399-51EF-4734-90BB-7AB79BA7F216}"/>
          </ac:spMkLst>
        </pc:spChg>
        <pc:spChg chg="del">
          <ac:chgData name="Jana Bártíková" userId="1eeea1c8311ecf1c" providerId="LiveId" clId="{5A2B92FF-FB70-42DB-A4B9-B87351E7CB44}" dt="2020-01-27T15:14:56.564" v="22" actId="478"/>
          <ac:spMkLst>
            <pc:docMk/>
            <pc:sldMk cId="2532431224" sldId="451"/>
            <ac:spMk id="15" creationId="{F5C9954C-707C-4B3C-BA89-CBA886360D34}"/>
          </ac:spMkLst>
        </pc:spChg>
      </pc:sldChg>
      <pc:sldChg chg="addSp delSp">
        <pc:chgData name="Jana Bártíková" userId="1eeea1c8311ecf1c" providerId="LiveId" clId="{5A2B92FF-FB70-42DB-A4B9-B87351E7CB44}" dt="2020-01-27T15:15:52.625" v="30"/>
        <pc:sldMkLst>
          <pc:docMk/>
          <pc:sldMk cId="189120934" sldId="454"/>
        </pc:sldMkLst>
        <pc:spChg chg="del">
          <ac:chgData name="Jana Bártíková" userId="1eeea1c8311ecf1c" providerId="LiveId" clId="{5A2B92FF-FB70-42DB-A4B9-B87351E7CB44}" dt="2020-01-27T15:15:52.245" v="29" actId="478"/>
          <ac:spMkLst>
            <pc:docMk/>
            <pc:sldMk cId="189120934" sldId="454"/>
            <ac:spMk id="11" creationId="{86CF7608-C22A-4CF6-9DBE-08735D37599B}"/>
          </ac:spMkLst>
        </pc:spChg>
        <pc:spChg chg="add">
          <ac:chgData name="Jana Bártíková" userId="1eeea1c8311ecf1c" providerId="LiveId" clId="{5A2B92FF-FB70-42DB-A4B9-B87351E7CB44}" dt="2020-01-27T15:15:52.625" v="30"/>
          <ac:spMkLst>
            <pc:docMk/>
            <pc:sldMk cId="189120934" sldId="454"/>
            <ac:spMk id="20" creationId="{950BC975-B27C-409A-B7D5-5D142D0401B2}"/>
          </ac:spMkLst>
        </pc:spChg>
      </pc:sldChg>
      <pc:sldChg chg="addSp delSp modSp">
        <pc:chgData name="Jana Bártíková" userId="1eeea1c8311ecf1c" providerId="LiveId" clId="{5A2B92FF-FB70-42DB-A4B9-B87351E7CB44}" dt="2020-01-27T17:03:07.370" v="181" actId="20577"/>
        <pc:sldMkLst>
          <pc:docMk/>
          <pc:sldMk cId="3345994896" sldId="456"/>
        </pc:sldMkLst>
        <pc:spChg chg="add del">
          <ac:chgData name="Jana Bártíková" userId="1eeea1c8311ecf1c" providerId="LiveId" clId="{5A2B92FF-FB70-42DB-A4B9-B87351E7CB44}" dt="2020-01-27T15:18:03.495" v="81" actId="478"/>
          <ac:spMkLst>
            <pc:docMk/>
            <pc:sldMk cId="3345994896" sldId="456"/>
            <ac:spMk id="7" creationId="{AEFBDF10-2CB5-4C1A-9282-E91E099E75D0}"/>
          </ac:spMkLst>
        </pc:spChg>
        <pc:spChg chg="add">
          <ac:chgData name="Jana Bártíková" userId="1eeea1c8311ecf1c" providerId="LiveId" clId="{5A2B92FF-FB70-42DB-A4B9-B87351E7CB44}" dt="2020-01-27T15:18:04.535" v="82"/>
          <ac:spMkLst>
            <pc:docMk/>
            <pc:sldMk cId="3345994896" sldId="456"/>
            <ac:spMk id="8" creationId="{3502989D-8954-403A-B031-BF43F5E73DCB}"/>
          </ac:spMkLst>
        </pc:spChg>
        <pc:spChg chg="mod">
          <ac:chgData name="Jana Bártíková" userId="1eeea1c8311ecf1c" providerId="LiveId" clId="{5A2B92FF-FB70-42DB-A4B9-B87351E7CB44}" dt="2020-01-27T17:03:07.370" v="181" actId="20577"/>
          <ac:spMkLst>
            <pc:docMk/>
            <pc:sldMk cId="3345994896" sldId="456"/>
            <ac:spMk id="11" creationId="{4F2D21F7-FB53-4A13-842B-BAB43B98F878}"/>
          </ac:spMkLst>
        </pc:spChg>
        <pc:spChg chg="del">
          <ac:chgData name="Jana Bártíková" userId="1eeea1c8311ecf1c" providerId="LiveId" clId="{5A2B92FF-FB70-42DB-A4B9-B87351E7CB44}" dt="2020-01-27T15:17:43.879" v="79" actId="478"/>
          <ac:spMkLst>
            <pc:docMk/>
            <pc:sldMk cId="3345994896" sldId="456"/>
            <ac:spMk id="14" creationId="{2485D8E0-2E43-4D0F-87C4-8F90C2F16965}"/>
          </ac:spMkLst>
        </pc:spChg>
      </pc:sldChg>
      <pc:sldChg chg="addSp delSp modSp">
        <pc:chgData name="Jana Bártíková" userId="1eeea1c8311ecf1c" providerId="LiveId" clId="{5A2B92FF-FB70-42DB-A4B9-B87351E7CB44}" dt="2020-01-27T15:16:38.330" v="48"/>
        <pc:sldMkLst>
          <pc:docMk/>
          <pc:sldMk cId="195031982" sldId="463"/>
        </pc:sldMkLst>
        <pc:spChg chg="mod">
          <ac:chgData name="Jana Bártíková" userId="1eeea1c8311ecf1c" providerId="LiveId" clId="{5A2B92FF-FB70-42DB-A4B9-B87351E7CB44}" dt="2020-01-27T15:16:35.914" v="46" actId="14100"/>
          <ac:spMkLst>
            <pc:docMk/>
            <pc:sldMk cId="195031982" sldId="463"/>
            <ac:spMk id="9" creationId="{9FA96DCD-DA64-435F-ABD0-D9D6D991E3E1}"/>
          </ac:spMkLst>
        </pc:spChg>
        <pc:spChg chg="add">
          <ac:chgData name="Jana Bártíková" userId="1eeea1c8311ecf1c" providerId="LiveId" clId="{5A2B92FF-FB70-42DB-A4B9-B87351E7CB44}" dt="2020-01-27T15:16:38.330" v="48"/>
          <ac:spMkLst>
            <pc:docMk/>
            <pc:sldMk cId="195031982" sldId="463"/>
            <ac:spMk id="11" creationId="{C41ADE17-0457-45E6-91EA-1B1C051790C5}"/>
          </ac:spMkLst>
        </pc:spChg>
        <pc:spChg chg="del">
          <ac:chgData name="Jana Bártíková" userId="1eeea1c8311ecf1c" providerId="LiveId" clId="{5A2B92FF-FB70-42DB-A4B9-B87351E7CB44}" dt="2020-01-27T15:16:38" v="47" actId="478"/>
          <ac:spMkLst>
            <pc:docMk/>
            <pc:sldMk cId="195031982" sldId="463"/>
            <ac:spMk id="31" creationId="{C8DED5C4-DE6D-499E-A97C-A94D4D5981CA}"/>
          </ac:spMkLst>
        </pc:spChg>
      </pc:sldChg>
      <pc:sldChg chg="addSp delSp modSp">
        <pc:chgData name="Jana Bártíková" userId="1eeea1c8311ecf1c" providerId="LiveId" clId="{5A2B92FF-FB70-42DB-A4B9-B87351E7CB44}" dt="2020-01-27T17:04:38.219" v="193"/>
        <pc:sldMkLst>
          <pc:docMk/>
          <pc:sldMk cId="2949136140" sldId="464"/>
        </pc:sldMkLst>
        <pc:spChg chg="add">
          <ac:chgData name="Jana Bártíková" userId="1eeea1c8311ecf1c" providerId="LiveId" clId="{5A2B92FF-FB70-42DB-A4B9-B87351E7CB44}" dt="2020-01-27T15:16:52.662" v="56"/>
          <ac:spMkLst>
            <pc:docMk/>
            <pc:sldMk cId="2949136140" sldId="464"/>
            <ac:spMk id="13" creationId="{C966D995-E80E-49A3-93E5-BA84714E68FB}"/>
          </ac:spMkLst>
        </pc:spChg>
        <pc:spChg chg="del mod">
          <ac:chgData name="Jana Bártíková" userId="1eeea1c8311ecf1c" providerId="LiveId" clId="{5A2B92FF-FB70-42DB-A4B9-B87351E7CB44}" dt="2020-01-27T15:16:51.950" v="55" actId="478"/>
          <ac:spMkLst>
            <pc:docMk/>
            <pc:sldMk cId="2949136140" sldId="464"/>
            <ac:spMk id="14" creationId="{9AAFD090-0E90-4E81-ABBA-0735F8043AF9}"/>
          </ac:spMkLst>
        </pc:spChg>
        <pc:picChg chg="add">
          <ac:chgData name="Jana Bártíková" userId="1eeea1c8311ecf1c" providerId="LiveId" clId="{5A2B92FF-FB70-42DB-A4B9-B87351E7CB44}" dt="2020-01-27T17:04:38.219" v="193"/>
          <ac:picMkLst>
            <pc:docMk/>
            <pc:sldMk cId="2949136140" sldId="464"/>
            <ac:picMk id="16" creationId="{9488C750-E11A-4690-8101-375914D50CD3}"/>
          </ac:picMkLst>
        </pc:picChg>
      </pc:sldChg>
      <pc:sldChg chg="delSp">
        <pc:chgData name="Jana Bártíková" userId="1eeea1c8311ecf1c" providerId="LiveId" clId="{5A2B92FF-FB70-42DB-A4B9-B87351E7CB44}" dt="2020-01-27T17:04:42.464" v="194" actId="478"/>
        <pc:sldMkLst>
          <pc:docMk/>
          <pc:sldMk cId="2289061991" sldId="465"/>
        </pc:sldMkLst>
        <pc:picChg chg="del">
          <ac:chgData name="Jana Bártíková" userId="1eeea1c8311ecf1c" providerId="LiveId" clId="{5A2B92FF-FB70-42DB-A4B9-B87351E7CB44}" dt="2020-01-27T17:04:42.464" v="194" actId="478"/>
          <ac:picMkLst>
            <pc:docMk/>
            <pc:sldMk cId="2289061991" sldId="465"/>
            <ac:picMk id="8" creationId="{7BF63FDD-4DCC-44B5-A9F5-E957A5094CAB}"/>
          </ac:picMkLst>
        </pc:picChg>
      </pc:sldChg>
      <pc:sldChg chg="addSp delSp">
        <pc:chgData name="Jana Bártíková" userId="1eeea1c8311ecf1c" providerId="LiveId" clId="{5A2B92FF-FB70-42DB-A4B9-B87351E7CB44}" dt="2020-01-27T17:04:48.639" v="196" actId="478"/>
        <pc:sldMkLst>
          <pc:docMk/>
          <pc:sldMk cId="3881084529" sldId="466"/>
        </pc:sldMkLst>
        <pc:spChg chg="del">
          <ac:chgData name="Jana Bártíková" userId="1eeea1c8311ecf1c" providerId="LiveId" clId="{5A2B92FF-FB70-42DB-A4B9-B87351E7CB44}" dt="2020-01-27T15:17:02.298" v="59" actId="478"/>
          <ac:spMkLst>
            <pc:docMk/>
            <pc:sldMk cId="3881084529" sldId="466"/>
            <ac:spMk id="8" creationId="{73235207-92C6-4999-9956-70D4C7320D06}"/>
          </ac:spMkLst>
        </pc:spChg>
        <pc:spChg chg="add">
          <ac:chgData name="Jana Bártíková" userId="1eeea1c8311ecf1c" providerId="LiveId" clId="{5A2B92FF-FB70-42DB-A4B9-B87351E7CB44}" dt="2020-01-27T15:17:03.130" v="60"/>
          <ac:spMkLst>
            <pc:docMk/>
            <pc:sldMk cId="3881084529" sldId="466"/>
            <ac:spMk id="11" creationId="{23AF3C8A-16EB-4DCE-BA66-3A5D0639CF35}"/>
          </ac:spMkLst>
        </pc:spChg>
        <pc:picChg chg="del">
          <ac:chgData name="Jana Bártíková" userId="1eeea1c8311ecf1c" providerId="LiveId" clId="{5A2B92FF-FB70-42DB-A4B9-B87351E7CB44}" dt="2020-01-27T17:04:48.639" v="196" actId="478"/>
          <ac:picMkLst>
            <pc:docMk/>
            <pc:sldMk cId="3881084529" sldId="466"/>
            <ac:picMk id="10" creationId="{2B29321C-156E-4092-885C-6176C68F633E}"/>
          </ac:picMkLst>
        </pc:picChg>
      </pc:sldChg>
      <pc:sldChg chg="addSp delSp">
        <pc:chgData name="Jana Bártíková" userId="1eeea1c8311ecf1c" providerId="LiveId" clId="{5A2B92FF-FB70-42DB-A4B9-B87351E7CB44}" dt="2020-01-27T15:17:36.090" v="76"/>
        <pc:sldMkLst>
          <pc:docMk/>
          <pc:sldMk cId="2609131126" sldId="467"/>
        </pc:sldMkLst>
        <pc:spChg chg="add">
          <ac:chgData name="Jana Bártíková" userId="1eeea1c8311ecf1c" providerId="LiveId" clId="{5A2B92FF-FB70-42DB-A4B9-B87351E7CB44}" dt="2020-01-27T15:17:36.090" v="76"/>
          <ac:spMkLst>
            <pc:docMk/>
            <pc:sldMk cId="2609131126" sldId="467"/>
            <ac:spMk id="7" creationId="{EAB5E2B2-FDFC-4A7A-B545-14E76A636386}"/>
          </ac:spMkLst>
        </pc:spChg>
        <pc:spChg chg="del">
          <ac:chgData name="Jana Bártíková" userId="1eeea1c8311ecf1c" providerId="LiveId" clId="{5A2B92FF-FB70-42DB-A4B9-B87351E7CB44}" dt="2020-01-27T15:17:35.711" v="75" actId="478"/>
          <ac:spMkLst>
            <pc:docMk/>
            <pc:sldMk cId="2609131126" sldId="467"/>
            <ac:spMk id="16" creationId="{6111D883-636B-4C58-BAD7-C0FA79271305}"/>
          </ac:spMkLst>
        </pc:spChg>
      </pc:sldChg>
      <pc:sldChg chg="addSp delSp">
        <pc:chgData name="Jana Bártíková" userId="1eeea1c8311ecf1c" providerId="LiveId" clId="{5A2B92FF-FB70-42DB-A4B9-B87351E7CB44}" dt="2020-01-27T15:18:53.912" v="94"/>
        <pc:sldMkLst>
          <pc:docMk/>
          <pc:sldMk cId="1591080721" sldId="468"/>
        </pc:sldMkLst>
        <pc:spChg chg="del">
          <ac:chgData name="Jana Bártíková" userId="1eeea1c8311ecf1c" providerId="LiveId" clId="{5A2B92FF-FB70-42DB-A4B9-B87351E7CB44}" dt="2020-01-27T15:18:53.029" v="93" actId="478"/>
          <ac:spMkLst>
            <pc:docMk/>
            <pc:sldMk cId="1591080721" sldId="468"/>
            <ac:spMk id="11" creationId="{0F86D54A-F3C8-4BD7-A4DF-E77BF20F8D6D}"/>
          </ac:spMkLst>
        </pc:spChg>
        <pc:spChg chg="add">
          <ac:chgData name="Jana Bártíková" userId="1eeea1c8311ecf1c" providerId="LiveId" clId="{5A2B92FF-FB70-42DB-A4B9-B87351E7CB44}" dt="2020-01-27T15:18:53.912" v="94"/>
          <ac:spMkLst>
            <pc:docMk/>
            <pc:sldMk cId="1591080721" sldId="468"/>
            <ac:spMk id="13" creationId="{7531ED0C-14BA-4FCB-ABD0-EF12C9B926AB}"/>
          </ac:spMkLst>
        </pc:spChg>
      </pc:sldChg>
      <pc:sldChg chg="addSp delSp">
        <pc:chgData name="Jana Bártíková" userId="1eeea1c8311ecf1c" providerId="LiveId" clId="{5A2B92FF-FB70-42DB-A4B9-B87351E7CB44}" dt="2020-01-27T15:18:57.331" v="96"/>
        <pc:sldMkLst>
          <pc:docMk/>
          <pc:sldMk cId="864647153" sldId="469"/>
        </pc:sldMkLst>
        <pc:spChg chg="del">
          <ac:chgData name="Jana Bártíková" userId="1eeea1c8311ecf1c" providerId="LiveId" clId="{5A2B92FF-FB70-42DB-A4B9-B87351E7CB44}" dt="2020-01-27T15:18:56.804" v="95" actId="478"/>
          <ac:spMkLst>
            <pc:docMk/>
            <pc:sldMk cId="864647153" sldId="469"/>
            <ac:spMk id="6" creationId="{A5FA4F45-6EA7-4A8D-965D-7147442B428E}"/>
          </ac:spMkLst>
        </pc:spChg>
        <pc:spChg chg="add">
          <ac:chgData name="Jana Bártíková" userId="1eeea1c8311ecf1c" providerId="LiveId" clId="{5A2B92FF-FB70-42DB-A4B9-B87351E7CB44}" dt="2020-01-27T15:18:57.331" v="96"/>
          <ac:spMkLst>
            <pc:docMk/>
            <pc:sldMk cId="864647153" sldId="469"/>
            <ac:spMk id="8" creationId="{61BC9D7E-835B-477A-A335-A789495E53F6}"/>
          </ac:spMkLst>
        </pc:spChg>
      </pc:sldChg>
      <pc:sldChg chg="addSp delSp">
        <pc:chgData name="Jana Bártíková" userId="1eeea1c8311ecf1c" providerId="LiveId" clId="{5A2B92FF-FB70-42DB-A4B9-B87351E7CB44}" dt="2020-01-27T15:17:11.729" v="64"/>
        <pc:sldMkLst>
          <pc:docMk/>
          <pc:sldMk cId="667921387" sldId="471"/>
        </pc:sldMkLst>
        <pc:spChg chg="add">
          <ac:chgData name="Jana Bártíková" userId="1eeea1c8311ecf1c" providerId="LiveId" clId="{5A2B92FF-FB70-42DB-A4B9-B87351E7CB44}" dt="2020-01-27T15:17:11.729" v="64"/>
          <ac:spMkLst>
            <pc:docMk/>
            <pc:sldMk cId="667921387" sldId="471"/>
            <ac:spMk id="9" creationId="{1322B4B0-4C59-4773-857A-A1754C7F453C}"/>
          </ac:spMkLst>
        </pc:spChg>
        <pc:spChg chg="del">
          <ac:chgData name="Jana Bártíková" userId="1eeea1c8311ecf1c" providerId="LiveId" clId="{5A2B92FF-FB70-42DB-A4B9-B87351E7CB44}" dt="2020-01-27T15:17:11.259" v="63" actId="478"/>
          <ac:spMkLst>
            <pc:docMk/>
            <pc:sldMk cId="667921387" sldId="471"/>
            <ac:spMk id="33" creationId="{43AE41EB-4230-4407-9E58-5E5F10622F93}"/>
          </ac:spMkLst>
        </pc:spChg>
      </pc:sldChg>
      <pc:sldChg chg="addSp delSp modSp">
        <pc:chgData name="Jana Bártíková" userId="1eeea1c8311ecf1c" providerId="LiveId" clId="{5A2B92FF-FB70-42DB-A4B9-B87351E7CB44}" dt="2020-01-27T17:03:14.587" v="190" actId="20577"/>
        <pc:sldMkLst>
          <pc:docMk/>
          <pc:sldMk cId="3074684077" sldId="472"/>
        </pc:sldMkLst>
        <pc:spChg chg="add">
          <ac:chgData name="Jana Bártíková" userId="1eeea1c8311ecf1c" providerId="LiveId" clId="{5A2B92FF-FB70-42DB-A4B9-B87351E7CB44}" dt="2020-01-27T15:18:09.052" v="84"/>
          <ac:spMkLst>
            <pc:docMk/>
            <pc:sldMk cId="3074684077" sldId="472"/>
            <ac:spMk id="8" creationId="{815E715B-4277-4F33-8359-67993A74EAF2}"/>
          </ac:spMkLst>
        </pc:spChg>
        <pc:spChg chg="mod">
          <ac:chgData name="Jana Bártíková" userId="1eeea1c8311ecf1c" providerId="LiveId" clId="{5A2B92FF-FB70-42DB-A4B9-B87351E7CB44}" dt="2020-01-27T17:03:14.587" v="190" actId="20577"/>
          <ac:spMkLst>
            <pc:docMk/>
            <pc:sldMk cId="3074684077" sldId="472"/>
            <ac:spMk id="11" creationId="{4F2D21F7-FB53-4A13-842B-BAB43B98F878}"/>
          </ac:spMkLst>
        </pc:spChg>
        <pc:spChg chg="del">
          <ac:chgData name="Jana Bártíková" userId="1eeea1c8311ecf1c" providerId="LiveId" clId="{5A2B92FF-FB70-42DB-A4B9-B87351E7CB44}" dt="2020-01-27T15:18:07.980" v="83" actId="478"/>
          <ac:spMkLst>
            <pc:docMk/>
            <pc:sldMk cId="3074684077" sldId="472"/>
            <ac:spMk id="14" creationId="{2485D8E0-2E43-4D0F-87C4-8F90C2F16965}"/>
          </ac:spMkLst>
        </pc:spChg>
      </pc:sldChg>
      <pc:sldChg chg="add">
        <pc:chgData name="Jana Bártíková" userId="1eeea1c8311ecf1c" providerId="LiveId" clId="{5A2B92FF-FB70-42DB-A4B9-B87351E7CB44}" dt="2020-01-27T17:04:00.260" v="191"/>
        <pc:sldMkLst>
          <pc:docMk/>
          <pc:sldMk cId="1770867772" sldId="473"/>
        </pc:sldMkLst>
      </pc:sldChg>
      <pc:sldChg chg="add">
        <pc:chgData name="Jana Bártíková" userId="1eeea1c8311ecf1c" providerId="LiveId" clId="{5A2B92FF-FB70-42DB-A4B9-B87351E7CB44}" dt="2020-01-27T17:04:25.429" v="192"/>
        <pc:sldMkLst>
          <pc:docMk/>
          <pc:sldMk cId="999324384" sldId="474"/>
        </pc:sldMkLst>
      </pc:sldChg>
    </pc:docChg>
  </pc:docChgLst>
  <pc:docChgLst>
    <pc:chgData name="Jana Bártíková" userId="1eeea1c8311ecf1c" providerId="LiveId" clId="{4723CEB2-4262-4FAC-8037-5CB85ED6BB81}"/>
    <pc:docChg chg="undo redo custSel addSld delSld modSld sldOrd">
      <pc:chgData name="Jana Bártíková" userId="1eeea1c8311ecf1c" providerId="LiveId" clId="{4723CEB2-4262-4FAC-8037-5CB85ED6BB81}" dt="2019-07-29T18:05:17.688" v="624"/>
      <pc:docMkLst>
        <pc:docMk/>
      </pc:docMkLst>
      <pc:sldChg chg="delSp">
        <pc:chgData name="Jana Bártíková" userId="1eeea1c8311ecf1c" providerId="LiveId" clId="{4723CEB2-4262-4FAC-8037-5CB85ED6BB81}" dt="2019-07-29T18:00:49.920" v="546" actId="478"/>
        <pc:sldMkLst>
          <pc:docMk/>
          <pc:sldMk cId="653069936" sldId="256"/>
        </pc:sldMkLst>
        <pc:spChg chg="del">
          <ac:chgData name="Jana Bártíková" userId="1eeea1c8311ecf1c" providerId="LiveId" clId="{4723CEB2-4262-4FAC-8037-5CB85ED6BB81}" dt="2019-07-29T18:00:49.920" v="546" actId="478"/>
          <ac:spMkLst>
            <pc:docMk/>
            <pc:sldMk cId="653069936" sldId="256"/>
            <ac:spMk id="2" creationId="{C3C78710-BC04-4A1E-AACE-5EFFA6098B08}"/>
          </ac:spMkLst>
        </pc:spChg>
        <pc:spChg chg="del">
          <ac:chgData name="Jana Bártíková" userId="1eeea1c8311ecf1c" providerId="LiveId" clId="{4723CEB2-4262-4FAC-8037-5CB85ED6BB81}" dt="2019-07-29T18:00:47.943" v="545" actId="478"/>
          <ac:spMkLst>
            <pc:docMk/>
            <pc:sldMk cId="653069936" sldId="256"/>
            <ac:spMk id="3" creationId="{232614BC-7FC2-499A-BA7E-2FB12BE9F246}"/>
          </ac:spMkLst>
        </pc:spChg>
      </pc:sldChg>
      <pc:sldChg chg="del">
        <pc:chgData name="Jana Bártíková" userId="1eeea1c8311ecf1c" providerId="LiveId" clId="{4723CEB2-4262-4FAC-8037-5CB85ED6BB81}" dt="2019-07-29T15:51:41.983" v="55" actId="2696"/>
        <pc:sldMkLst>
          <pc:docMk/>
          <pc:sldMk cId="2177995130" sldId="261"/>
        </pc:sldMkLst>
      </pc:sldChg>
      <pc:sldChg chg="modSp add del">
        <pc:chgData name="Jana Bártíková" userId="1eeea1c8311ecf1c" providerId="LiveId" clId="{4723CEB2-4262-4FAC-8037-5CB85ED6BB81}" dt="2019-07-29T15:50:08.933" v="39" actId="2696"/>
        <pc:sldMkLst>
          <pc:docMk/>
          <pc:sldMk cId="921888834" sldId="282"/>
        </pc:sldMkLst>
        <pc:spChg chg="mod">
          <ac:chgData name="Jana Bártíková" userId="1eeea1c8311ecf1c" providerId="LiveId" clId="{4723CEB2-4262-4FAC-8037-5CB85ED6BB81}" dt="2019-07-29T15:43:36.866" v="29" actId="20577"/>
          <ac:spMkLst>
            <pc:docMk/>
            <pc:sldMk cId="921888834" sldId="282"/>
            <ac:spMk id="9" creationId="{15D2BC70-D7E0-4309-8BE9-D9EAFB6E417C}"/>
          </ac:spMkLst>
        </pc:spChg>
      </pc:sldChg>
      <pc:sldChg chg="del">
        <pc:chgData name="Jana Bártíková" userId="1eeea1c8311ecf1c" providerId="LiveId" clId="{4723CEB2-4262-4FAC-8037-5CB85ED6BB81}" dt="2019-07-29T16:22:38.526" v="191" actId="2696"/>
        <pc:sldMkLst>
          <pc:docMk/>
          <pc:sldMk cId="322582826" sldId="306"/>
        </pc:sldMkLst>
      </pc:sldChg>
      <pc:sldChg chg="del">
        <pc:chgData name="Jana Bártíková" userId="1eeea1c8311ecf1c" providerId="LiveId" clId="{4723CEB2-4262-4FAC-8037-5CB85ED6BB81}" dt="2019-07-29T17:23:56.266" v="387" actId="2696"/>
        <pc:sldMkLst>
          <pc:docMk/>
          <pc:sldMk cId="2882773796" sldId="314"/>
        </pc:sldMkLst>
      </pc:sldChg>
      <pc:sldChg chg="modSp">
        <pc:chgData name="Jana Bártíková" userId="1eeea1c8311ecf1c" providerId="LiveId" clId="{4723CEB2-4262-4FAC-8037-5CB85ED6BB81}" dt="2019-07-29T18:01:27.676" v="565" actId="20577"/>
        <pc:sldMkLst>
          <pc:docMk/>
          <pc:sldMk cId="106673765" sldId="325"/>
        </pc:sldMkLst>
        <pc:graphicFrameChg chg="mod">
          <ac:chgData name="Jana Bártíková" userId="1eeea1c8311ecf1c" providerId="LiveId" clId="{4723CEB2-4262-4FAC-8037-5CB85ED6BB81}" dt="2019-07-29T18:01:27.676" v="565" actId="20577"/>
          <ac:graphicFrameMkLst>
            <pc:docMk/>
            <pc:sldMk cId="106673765" sldId="325"/>
            <ac:graphicFrameMk id="7" creationId="{70A54210-A0AB-414F-81DB-6BD3DE6CD1A3}"/>
          </ac:graphicFrameMkLst>
        </pc:graphicFrameChg>
      </pc:sldChg>
      <pc:sldChg chg="del">
        <pc:chgData name="Jana Bártíková" userId="1eeea1c8311ecf1c" providerId="LiveId" clId="{4723CEB2-4262-4FAC-8037-5CB85ED6BB81}" dt="2019-07-29T15:53:14.262" v="59" actId="2696"/>
        <pc:sldMkLst>
          <pc:docMk/>
          <pc:sldMk cId="1048738143" sldId="340"/>
        </pc:sldMkLst>
      </pc:sldChg>
      <pc:sldChg chg="del">
        <pc:chgData name="Jana Bártíková" userId="1eeea1c8311ecf1c" providerId="LiveId" clId="{4723CEB2-4262-4FAC-8037-5CB85ED6BB81}" dt="2019-07-29T15:54:03.527" v="65" actId="2696"/>
        <pc:sldMkLst>
          <pc:docMk/>
          <pc:sldMk cId="1977876988" sldId="344"/>
        </pc:sldMkLst>
      </pc:sldChg>
      <pc:sldChg chg="delSp add del setBg">
        <pc:chgData name="Jana Bártíková" userId="1eeea1c8311ecf1c" providerId="LiveId" clId="{4723CEB2-4262-4FAC-8037-5CB85ED6BB81}" dt="2019-07-29T15:57:15.435" v="73" actId="478"/>
        <pc:sldMkLst>
          <pc:docMk/>
          <pc:sldMk cId="3737914500" sldId="349"/>
        </pc:sldMkLst>
        <pc:picChg chg="del">
          <ac:chgData name="Jana Bártíková" userId="1eeea1c8311ecf1c" providerId="LiveId" clId="{4723CEB2-4262-4FAC-8037-5CB85ED6BB81}" dt="2019-07-29T15:57:15.435" v="73" actId="478"/>
          <ac:picMkLst>
            <pc:docMk/>
            <pc:sldMk cId="3737914500" sldId="349"/>
            <ac:picMk id="8" creationId="{85A9FA9B-8DB2-4C1C-AC3E-6DD4A1EEBFB9}"/>
          </ac:picMkLst>
        </pc:picChg>
      </pc:sldChg>
      <pc:sldChg chg="del">
        <pc:chgData name="Jana Bártíková" userId="1eeea1c8311ecf1c" providerId="LiveId" clId="{4723CEB2-4262-4FAC-8037-5CB85ED6BB81}" dt="2019-07-29T15:58:34.416" v="77" actId="2696"/>
        <pc:sldMkLst>
          <pc:docMk/>
          <pc:sldMk cId="84982756" sldId="351"/>
        </pc:sldMkLst>
      </pc:sldChg>
      <pc:sldChg chg="addSp delSp modSp">
        <pc:chgData name="Jana Bártíková" userId="1eeea1c8311ecf1c" providerId="LiveId" clId="{4723CEB2-4262-4FAC-8037-5CB85ED6BB81}" dt="2019-07-29T16:42:52.816" v="287" actId="478"/>
        <pc:sldMkLst>
          <pc:docMk/>
          <pc:sldMk cId="427457066" sldId="353"/>
        </pc:sldMkLst>
        <pc:spChg chg="add del mod">
          <ac:chgData name="Jana Bártíková" userId="1eeea1c8311ecf1c" providerId="LiveId" clId="{4723CEB2-4262-4FAC-8037-5CB85ED6BB81}" dt="2019-07-29T16:20:14.579" v="170" actId="478"/>
          <ac:spMkLst>
            <pc:docMk/>
            <pc:sldMk cId="427457066" sldId="353"/>
            <ac:spMk id="4" creationId="{0E18FB11-9267-4E41-B4E3-C47FA0AC8D50}"/>
          </ac:spMkLst>
        </pc:spChg>
        <pc:spChg chg="del">
          <ac:chgData name="Jana Bártíková" userId="1eeea1c8311ecf1c" providerId="LiveId" clId="{4723CEB2-4262-4FAC-8037-5CB85ED6BB81}" dt="2019-07-29T16:20:12.224" v="169" actId="478"/>
          <ac:spMkLst>
            <pc:docMk/>
            <pc:sldMk cId="427457066" sldId="353"/>
            <ac:spMk id="6" creationId="{DC9433B8-51F9-4D1C-B0C8-E303532C0CF3}"/>
          </ac:spMkLst>
        </pc:spChg>
        <pc:spChg chg="del">
          <ac:chgData name="Jana Bártíková" userId="1eeea1c8311ecf1c" providerId="LiveId" clId="{4723CEB2-4262-4FAC-8037-5CB85ED6BB81}" dt="2019-07-29T16:20:07.825" v="168" actId="478"/>
          <ac:spMkLst>
            <pc:docMk/>
            <pc:sldMk cId="427457066" sldId="353"/>
            <ac:spMk id="8" creationId="{EEEE1870-2BA9-403A-961F-4F0A483A28AA}"/>
          </ac:spMkLst>
        </pc:spChg>
        <pc:spChg chg="del">
          <ac:chgData name="Jana Bártíková" userId="1eeea1c8311ecf1c" providerId="LiveId" clId="{4723CEB2-4262-4FAC-8037-5CB85ED6BB81}" dt="2019-07-29T16:20:07.825" v="168" actId="478"/>
          <ac:spMkLst>
            <pc:docMk/>
            <pc:sldMk cId="427457066" sldId="353"/>
            <ac:spMk id="9" creationId="{FF4CD94E-5D57-469E-A35A-95F9B51147EB}"/>
          </ac:spMkLst>
        </pc:spChg>
        <pc:spChg chg="del">
          <ac:chgData name="Jana Bártíková" userId="1eeea1c8311ecf1c" providerId="LiveId" clId="{4723CEB2-4262-4FAC-8037-5CB85ED6BB81}" dt="2019-07-29T16:20:07.825" v="168" actId="478"/>
          <ac:spMkLst>
            <pc:docMk/>
            <pc:sldMk cId="427457066" sldId="353"/>
            <ac:spMk id="12" creationId="{9113AF32-2DAC-4AB6-B025-30971670D51B}"/>
          </ac:spMkLst>
        </pc:spChg>
        <pc:spChg chg="add mod">
          <ac:chgData name="Jana Bártíková" userId="1eeea1c8311ecf1c" providerId="LiveId" clId="{4723CEB2-4262-4FAC-8037-5CB85ED6BB81}" dt="2019-07-29T16:22:22.929" v="187" actId="14100"/>
          <ac:spMkLst>
            <pc:docMk/>
            <pc:sldMk cId="427457066" sldId="353"/>
            <ac:spMk id="21" creationId="{0B3A5EF3-D3CC-41A1-B337-620F5A7A15F7}"/>
          </ac:spMkLst>
        </pc:spChg>
        <pc:spChg chg="add mod">
          <ac:chgData name="Jana Bártíková" userId="1eeea1c8311ecf1c" providerId="LiveId" clId="{4723CEB2-4262-4FAC-8037-5CB85ED6BB81}" dt="2019-07-29T16:22:33.505" v="190" actId="14100"/>
          <ac:spMkLst>
            <pc:docMk/>
            <pc:sldMk cId="427457066" sldId="353"/>
            <ac:spMk id="22" creationId="{30D1C72E-97B7-4907-8607-5FC4DA4B8EB7}"/>
          </ac:spMkLst>
        </pc:spChg>
        <pc:picChg chg="add mod">
          <ac:chgData name="Jana Bártíková" userId="1eeea1c8311ecf1c" providerId="LiveId" clId="{4723CEB2-4262-4FAC-8037-5CB85ED6BB81}" dt="2019-07-29T16:21:58.050" v="181" actId="1076"/>
          <ac:picMkLst>
            <pc:docMk/>
            <pc:sldMk cId="427457066" sldId="353"/>
            <ac:picMk id="5" creationId="{02726CC5-E5CD-4B12-B803-B4E23D660328}"/>
          </ac:picMkLst>
        </pc:picChg>
        <pc:picChg chg="add mod">
          <ac:chgData name="Jana Bártíková" userId="1eeea1c8311ecf1c" providerId="LiveId" clId="{4723CEB2-4262-4FAC-8037-5CB85ED6BB81}" dt="2019-07-29T16:22:08.193" v="184" actId="1076"/>
          <ac:picMkLst>
            <pc:docMk/>
            <pc:sldMk cId="427457066" sldId="353"/>
            <ac:picMk id="7" creationId="{710FB92C-EA56-40AB-9B31-958A19632916}"/>
          </ac:picMkLst>
        </pc:picChg>
        <pc:picChg chg="del">
          <ac:chgData name="Jana Bártíková" userId="1eeea1c8311ecf1c" providerId="LiveId" clId="{4723CEB2-4262-4FAC-8037-5CB85ED6BB81}" dt="2019-07-29T16:20:07.825" v="168" actId="478"/>
          <ac:picMkLst>
            <pc:docMk/>
            <pc:sldMk cId="427457066" sldId="353"/>
            <ac:picMk id="10" creationId="{24D07141-F990-4560-9BE7-9BFE7966A329}"/>
          </ac:picMkLst>
        </pc:picChg>
        <pc:picChg chg="del">
          <ac:chgData name="Jana Bártíková" userId="1eeea1c8311ecf1c" providerId="LiveId" clId="{4723CEB2-4262-4FAC-8037-5CB85ED6BB81}" dt="2019-07-29T16:20:07.825" v="168" actId="478"/>
          <ac:picMkLst>
            <pc:docMk/>
            <pc:sldMk cId="427457066" sldId="353"/>
            <ac:picMk id="11" creationId="{1D3013C2-824C-4BF2-819C-2269FB89E8D7}"/>
          </ac:picMkLst>
        </pc:picChg>
        <pc:picChg chg="add del">
          <ac:chgData name="Jana Bártíková" userId="1eeea1c8311ecf1c" providerId="LiveId" clId="{4723CEB2-4262-4FAC-8037-5CB85ED6BB81}" dt="2019-07-29T16:21:32.434" v="172"/>
          <ac:picMkLst>
            <pc:docMk/>
            <pc:sldMk cId="427457066" sldId="353"/>
            <ac:picMk id="15" creationId="{45C54FE5-DC9B-49D1-97D5-DD072CC6A936}"/>
          </ac:picMkLst>
        </pc:picChg>
        <pc:picChg chg="del mod">
          <ac:chgData name="Jana Bártíková" userId="1eeea1c8311ecf1c" providerId="LiveId" clId="{4723CEB2-4262-4FAC-8037-5CB85ED6BB81}" dt="2019-07-29T16:20:07.825" v="168" actId="478"/>
          <ac:picMkLst>
            <pc:docMk/>
            <pc:sldMk cId="427457066" sldId="353"/>
            <ac:picMk id="16" creationId="{893FB88F-F517-4C6A-8DC0-72EA3E09376D}"/>
          </ac:picMkLst>
        </pc:picChg>
        <pc:picChg chg="add del">
          <ac:chgData name="Jana Bártíková" userId="1eeea1c8311ecf1c" providerId="LiveId" clId="{4723CEB2-4262-4FAC-8037-5CB85ED6BB81}" dt="2019-07-29T16:21:45.762" v="176"/>
          <ac:picMkLst>
            <pc:docMk/>
            <pc:sldMk cId="427457066" sldId="353"/>
            <ac:picMk id="17" creationId="{5AFFA49E-9BA4-47C6-B86F-04EFE8D2D262}"/>
          </ac:picMkLst>
        </pc:picChg>
        <pc:picChg chg="del">
          <ac:chgData name="Jana Bártíková" userId="1eeea1c8311ecf1c" providerId="LiveId" clId="{4723CEB2-4262-4FAC-8037-5CB85ED6BB81}" dt="2019-07-29T16:20:07.825" v="168" actId="478"/>
          <ac:picMkLst>
            <pc:docMk/>
            <pc:sldMk cId="427457066" sldId="353"/>
            <ac:picMk id="18" creationId="{C2C1C274-F354-4D43-8DDF-42A10BDD8F74}"/>
          </ac:picMkLst>
        </pc:picChg>
        <pc:picChg chg="del">
          <ac:chgData name="Jana Bártíková" userId="1eeea1c8311ecf1c" providerId="LiveId" clId="{4723CEB2-4262-4FAC-8037-5CB85ED6BB81}" dt="2019-07-29T16:42:52.816" v="287" actId="478"/>
          <ac:picMkLst>
            <pc:docMk/>
            <pc:sldMk cId="427457066" sldId="353"/>
            <ac:picMk id="19" creationId="{7AA348D8-9A5A-4C9B-8D82-B1EF30A23B27}"/>
          </ac:picMkLst>
        </pc:picChg>
      </pc:sldChg>
      <pc:sldChg chg="del">
        <pc:chgData name="Jana Bártíková" userId="1eeea1c8311ecf1c" providerId="LiveId" clId="{4723CEB2-4262-4FAC-8037-5CB85ED6BB81}" dt="2019-07-29T16:59:18.691" v="319" actId="2696"/>
        <pc:sldMkLst>
          <pc:docMk/>
          <pc:sldMk cId="591990020" sldId="354"/>
        </pc:sldMkLst>
      </pc:sldChg>
      <pc:sldChg chg="del">
        <pc:chgData name="Jana Bártíková" userId="1eeea1c8311ecf1c" providerId="LiveId" clId="{4723CEB2-4262-4FAC-8037-5CB85ED6BB81}" dt="2019-07-29T17:23:53.917" v="385" actId="2696"/>
        <pc:sldMkLst>
          <pc:docMk/>
          <pc:sldMk cId="2450785270" sldId="355"/>
        </pc:sldMkLst>
      </pc:sldChg>
      <pc:sldChg chg="del">
        <pc:chgData name="Jana Bártíková" userId="1eeea1c8311ecf1c" providerId="LiveId" clId="{4723CEB2-4262-4FAC-8037-5CB85ED6BB81}" dt="2019-07-29T17:23:54.750" v="386" actId="2696"/>
        <pc:sldMkLst>
          <pc:docMk/>
          <pc:sldMk cId="4055780527" sldId="356"/>
        </pc:sldMkLst>
      </pc:sldChg>
      <pc:sldChg chg="del">
        <pc:chgData name="Jana Bártíková" userId="1eeea1c8311ecf1c" providerId="LiveId" clId="{4723CEB2-4262-4FAC-8037-5CB85ED6BB81}" dt="2019-07-29T16:59:19.404" v="320" actId="2696"/>
        <pc:sldMkLst>
          <pc:docMk/>
          <pc:sldMk cId="2139593570" sldId="367"/>
        </pc:sldMkLst>
      </pc:sldChg>
      <pc:sldChg chg="del">
        <pc:chgData name="Jana Bártíková" userId="1eeea1c8311ecf1c" providerId="LiveId" clId="{4723CEB2-4262-4FAC-8037-5CB85ED6BB81}" dt="2019-07-29T16:43:38.221" v="297" actId="2696"/>
        <pc:sldMkLst>
          <pc:docMk/>
          <pc:sldMk cId="3936070576" sldId="370"/>
        </pc:sldMkLst>
      </pc:sldChg>
      <pc:sldChg chg="addSp delSp modSp">
        <pc:chgData name="Jana Bártíková" userId="1eeea1c8311ecf1c" providerId="LiveId" clId="{4723CEB2-4262-4FAC-8037-5CB85ED6BB81}" dt="2019-07-29T16:43:02.172" v="288"/>
        <pc:sldMkLst>
          <pc:docMk/>
          <pc:sldMk cId="1505209399" sldId="371"/>
        </pc:sldMkLst>
        <pc:spChg chg="mod">
          <ac:chgData name="Jana Bártíková" userId="1eeea1c8311ecf1c" providerId="LiveId" clId="{4723CEB2-4262-4FAC-8037-5CB85ED6BB81}" dt="2019-07-29T16:23:06.593" v="206" actId="20577"/>
          <ac:spMkLst>
            <pc:docMk/>
            <pc:sldMk cId="1505209399" sldId="371"/>
            <ac:spMk id="19" creationId="{55F04F65-1A8F-47F3-BF70-C7C8F9D2730F}"/>
          </ac:spMkLst>
        </pc:spChg>
        <pc:spChg chg="del">
          <ac:chgData name="Jana Bártíková" userId="1eeea1c8311ecf1c" providerId="LiveId" clId="{4723CEB2-4262-4FAC-8037-5CB85ED6BB81}" dt="2019-07-29T16:23:11.194" v="207" actId="478"/>
          <ac:spMkLst>
            <pc:docMk/>
            <pc:sldMk cId="1505209399" sldId="371"/>
            <ac:spMk id="20" creationId="{468A4DFE-328E-4528-B823-4F0C89119753}"/>
          </ac:spMkLst>
        </pc:spChg>
        <pc:picChg chg="add">
          <ac:chgData name="Jana Bártíková" userId="1eeea1c8311ecf1c" providerId="LiveId" clId="{4723CEB2-4262-4FAC-8037-5CB85ED6BB81}" dt="2019-07-29T16:43:02.172" v="288"/>
          <ac:picMkLst>
            <pc:docMk/>
            <pc:sldMk cId="1505209399" sldId="371"/>
            <ac:picMk id="8" creationId="{98EBCD0D-197E-400B-9991-C540D3697932}"/>
          </ac:picMkLst>
        </pc:picChg>
      </pc:sldChg>
      <pc:sldChg chg="addSp delSp modSp">
        <pc:chgData name="Jana Bártíková" userId="1eeea1c8311ecf1c" providerId="LiveId" clId="{4723CEB2-4262-4FAC-8037-5CB85ED6BB81}" dt="2019-07-29T16:43:15.684" v="292"/>
        <pc:sldMkLst>
          <pc:docMk/>
          <pc:sldMk cId="1077142868" sldId="372"/>
        </pc:sldMkLst>
        <pc:spChg chg="add del mod">
          <ac:chgData name="Jana Bártíková" userId="1eeea1c8311ecf1c" providerId="LiveId" clId="{4723CEB2-4262-4FAC-8037-5CB85ED6BB81}" dt="2019-07-29T16:31:57.700" v="260" actId="478"/>
          <ac:spMkLst>
            <pc:docMk/>
            <pc:sldMk cId="1077142868" sldId="372"/>
            <ac:spMk id="3" creationId="{C6882097-5673-4EA8-93A3-1FAE4D4ABF6E}"/>
          </ac:spMkLst>
        </pc:spChg>
        <pc:spChg chg="add mod">
          <ac:chgData name="Jana Bártíková" userId="1eeea1c8311ecf1c" providerId="LiveId" clId="{4723CEB2-4262-4FAC-8037-5CB85ED6BB81}" dt="2019-07-29T16:32:29.696" v="268" actId="14100"/>
          <ac:spMkLst>
            <pc:docMk/>
            <pc:sldMk cId="1077142868" sldId="372"/>
            <ac:spMk id="11" creationId="{6D3B01AE-F1A2-4F6A-8231-E2A2083E8328}"/>
          </ac:spMkLst>
        </pc:spChg>
        <pc:spChg chg="add mod">
          <ac:chgData name="Jana Bártíková" userId="1eeea1c8311ecf1c" providerId="LiveId" clId="{4723CEB2-4262-4FAC-8037-5CB85ED6BB81}" dt="2019-07-29T16:33:17.327" v="280" actId="1076"/>
          <ac:spMkLst>
            <pc:docMk/>
            <pc:sldMk cId="1077142868" sldId="372"/>
            <ac:spMk id="12" creationId="{5FEB16A3-1070-483C-8517-4466266CCDD4}"/>
          </ac:spMkLst>
        </pc:spChg>
        <pc:spChg chg="del">
          <ac:chgData name="Jana Bártíková" userId="1eeea1c8311ecf1c" providerId="LiveId" clId="{4723CEB2-4262-4FAC-8037-5CB85ED6BB81}" dt="2019-07-29T16:31:55.293" v="259" actId="478"/>
          <ac:spMkLst>
            <pc:docMk/>
            <pc:sldMk cId="1077142868" sldId="372"/>
            <ac:spMk id="15" creationId="{F0F1B0F6-7E26-4B63-99EB-A597269A9503}"/>
          </ac:spMkLst>
        </pc:spChg>
        <pc:picChg chg="add mod">
          <ac:chgData name="Jana Bártíková" userId="1eeea1c8311ecf1c" providerId="LiveId" clId="{4723CEB2-4262-4FAC-8037-5CB85ED6BB81}" dt="2019-07-29T16:32:20.557" v="266" actId="1076"/>
          <ac:picMkLst>
            <pc:docMk/>
            <pc:sldMk cId="1077142868" sldId="372"/>
            <ac:picMk id="4" creationId="{27F03FBB-A9F3-4EF0-A862-8D8C0EF5D9AA}"/>
          </ac:picMkLst>
        </pc:picChg>
        <pc:picChg chg="del">
          <ac:chgData name="Jana Bártíková" userId="1eeea1c8311ecf1c" providerId="LiveId" clId="{4723CEB2-4262-4FAC-8037-5CB85ED6BB81}" dt="2019-07-29T16:32:00.158" v="262" actId="478"/>
          <ac:picMkLst>
            <pc:docMk/>
            <pc:sldMk cId="1077142868" sldId="372"/>
            <ac:picMk id="7" creationId="{7AD1503F-F1BB-4CDD-B412-B0240835EAC1}"/>
          </ac:picMkLst>
        </pc:picChg>
        <pc:picChg chg="add del">
          <ac:chgData name="Jana Bártíková" userId="1eeea1c8311ecf1c" providerId="LiveId" clId="{4723CEB2-4262-4FAC-8037-5CB85ED6BB81}" dt="2019-07-29T16:32:14.684" v="264"/>
          <ac:picMkLst>
            <pc:docMk/>
            <pc:sldMk cId="1077142868" sldId="372"/>
            <ac:picMk id="9" creationId="{1C1DE87F-17D6-427C-9012-348504646867}"/>
          </ac:picMkLst>
        </pc:picChg>
        <pc:picChg chg="add">
          <ac:chgData name="Jana Bártíková" userId="1eeea1c8311ecf1c" providerId="LiveId" clId="{4723CEB2-4262-4FAC-8037-5CB85ED6BB81}" dt="2019-07-29T16:43:15.684" v="292"/>
          <ac:picMkLst>
            <pc:docMk/>
            <pc:sldMk cId="1077142868" sldId="372"/>
            <ac:picMk id="13" creationId="{11139DFF-3260-4576-80C6-EA28BFE9E92D}"/>
          </ac:picMkLst>
        </pc:picChg>
        <pc:picChg chg="del">
          <ac:chgData name="Jana Bártíková" userId="1eeea1c8311ecf1c" providerId="LiveId" clId="{4723CEB2-4262-4FAC-8037-5CB85ED6BB81}" dt="2019-07-29T16:31:58.597" v="261" actId="478"/>
          <ac:picMkLst>
            <pc:docMk/>
            <pc:sldMk cId="1077142868" sldId="372"/>
            <ac:picMk id="18" creationId="{E39D7B76-9B88-420F-8147-4F6382F86E7A}"/>
          </ac:picMkLst>
        </pc:picChg>
      </pc:sldChg>
      <pc:sldChg chg="addSp delSp del">
        <pc:chgData name="Jana Bártíková" userId="1eeea1c8311ecf1c" providerId="LiveId" clId="{4723CEB2-4262-4FAC-8037-5CB85ED6BB81}" dt="2019-07-29T16:43:33.390" v="296" actId="2696"/>
        <pc:sldMkLst>
          <pc:docMk/>
          <pc:sldMk cId="1869571015" sldId="373"/>
        </pc:sldMkLst>
        <pc:picChg chg="add del">
          <ac:chgData name="Jana Bártíková" userId="1eeea1c8311ecf1c" providerId="LiveId" clId="{4723CEB2-4262-4FAC-8037-5CB85ED6BB81}" dt="2019-07-29T16:33:12.550" v="278"/>
          <ac:picMkLst>
            <pc:docMk/>
            <pc:sldMk cId="1869571015" sldId="373"/>
            <ac:picMk id="3" creationId="{A84A5334-AAD2-46FC-B25C-91DE39385558}"/>
          </ac:picMkLst>
        </pc:picChg>
      </pc:sldChg>
      <pc:sldChg chg="del">
        <pc:chgData name="Jana Bártíková" userId="1eeea1c8311ecf1c" providerId="LiveId" clId="{4723CEB2-4262-4FAC-8037-5CB85ED6BB81}" dt="2019-07-29T16:43:39.760" v="298" actId="2696"/>
        <pc:sldMkLst>
          <pc:docMk/>
          <pc:sldMk cId="3839637745" sldId="374"/>
        </pc:sldMkLst>
      </pc:sldChg>
      <pc:sldChg chg="del">
        <pc:chgData name="Jana Bártíková" userId="1eeea1c8311ecf1c" providerId="LiveId" clId="{4723CEB2-4262-4FAC-8037-5CB85ED6BB81}" dt="2019-07-29T16:59:20.386" v="321" actId="2696"/>
        <pc:sldMkLst>
          <pc:docMk/>
          <pc:sldMk cId="4173058883" sldId="376"/>
        </pc:sldMkLst>
      </pc:sldChg>
      <pc:sldChg chg="del">
        <pc:chgData name="Jana Bártíková" userId="1eeea1c8311ecf1c" providerId="LiveId" clId="{4723CEB2-4262-4FAC-8037-5CB85ED6BB81}" dt="2019-07-29T16:59:21.439" v="322" actId="2696"/>
        <pc:sldMkLst>
          <pc:docMk/>
          <pc:sldMk cId="577494044" sldId="377"/>
        </pc:sldMkLst>
      </pc:sldChg>
      <pc:sldChg chg="addSp delSp modSp ord">
        <pc:chgData name="Jana Bártíková" userId="1eeea1c8311ecf1c" providerId="LiveId" clId="{4723CEB2-4262-4FAC-8037-5CB85ED6BB81}" dt="2019-07-29T17:49:09.565" v="498" actId="1076"/>
        <pc:sldMkLst>
          <pc:docMk/>
          <pc:sldMk cId="492911991" sldId="378"/>
        </pc:sldMkLst>
        <pc:spChg chg="mod">
          <ac:chgData name="Jana Bártíková" userId="1eeea1c8311ecf1c" providerId="LiveId" clId="{4723CEB2-4262-4FAC-8037-5CB85ED6BB81}" dt="2019-07-29T17:48:50.841" v="494"/>
          <ac:spMkLst>
            <pc:docMk/>
            <pc:sldMk cId="492911991" sldId="378"/>
            <ac:spMk id="5" creationId="{0D033196-1D54-4F52-AD1B-93B3F81A3899}"/>
          </ac:spMkLst>
        </pc:spChg>
        <pc:spChg chg="mod">
          <ac:chgData name="Jana Bártíková" userId="1eeea1c8311ecf1c" providerId="LiveId" clId="{4723CEB2-4262-4FAC-8037-5CB85ED6BB81}" dt="2019-07-29T17:48:39.511" v="493" actId="20577"/>
          <ac:spMkLst>
            <pc:docMk/>
            <pc:sldMk cId="492911991" sldId="378"/>
            <ac:spMk id="8" creationId="{2FDFAE17-1BD1-4214-A1D6-AA1DC3C968BB}"/>
          </ac:spMkLst>
        </pc:spChg>
        <pc:spChg chg="add mod">
          <ac:chgData name="Jana Bártíková" userId="1eeea1c8311ecf1c" providerId="LiveId" clId="{4723CEB2-4262-4FAC-8037-5CB85ED6BB81}" dt="2019-07-29T17:49:09.565" v="498" actId="1076"/>
          <ac:spMkLst>
            <pc:docMk/>
            <pc:sldMk cId="492911991" sldId="378"/>
            <ac:spMk id="12" creationId="{6694A4C0-79EB-4B03-8532-FFD51BB12B84}"/>
          </ac:spMkLst>
        </pc:spChg>
        <pc:picChg chg="del">
          <ac:chgData name="Jana Bártíková" userId="1eeea1c8311ecf1c" providerId="LiveId" clId="{4723CEB2-4262-4FAC-8037-5CB85ED6BB81}" dt="2019-07-29T17:46:45.790" v="491" actId="478"/>
          <ac:picMkLst>
            <pc:docMk/>
            <pc:sldMk cId="492911991" sldId="378"/>
            <ac:picMk id="10" creationId="{89B685C4-4D93-4C51-ADE1-24D4D73471A9}"/>
          </ac:picMkLst>
        </pc:picChg>
      </pc:sldChg>
      <pc:sldChg chg="addSp modSp ord">
        <pc:chgData name="Jana Bártíková" userId="1eeea1c8311ecf1c" providerId="LiveId" clId="{4723CEB2-4262-4FAC-8037-5CB85ED6BB81}" dt="2019-07-29T18:05:17.688" v="624"/>
        <pc:sldMkLst>
          <pc:docMk/>
          <pc:sldMk cId="1544420037" sldId="379"/>
        </pc:sldMkLst>
        <pc:spChg chg="mod">
          <ac:chgData name="Jana Bártíková" userId="1eeea1c8311ecf1c" providerId="LiveId" clId="{4723CEB2-4262-4FAC-8037-5CB85ED6BB81}" dt="2019-07-29T17:50:39.507" v="516" actId="20577"/>
          <ac:spMkLst>
            <pc:docMk/>
            <pc:sldMk cId="1544420037" sldId="379"/>
            <ac:spMk id="3" creationId="{FA40BF7A-0AB2-4E99-81C3-B813B90D1760}"/>
          </ac:spMkLst>
        </pc:spChg>
        <pc:spChg chg="mod">
          <ac:chgData name="Jana Bártíková" userId="1eeea1c8311ecf1c" providerId="LiveId" clId="{4723CEB2-4262-4FAC-8037-5CB85ED6BB81}" dt="2019-07-29T17:51:51.202" v="529"/>
          <ac:spMkLst>
            <pc:docMk/>
            <pc:sldMk cId="1544420037" sldId="379"/>
            <ac:spMk id="6" creationId="{C8F858B5-7120-46B0-AF64-6555EA1C2D59}"/>
          </ac:spMkLst>
        </pc:spChg>
        <pc:spChg chg="mod">
          <ac:chgData name="Jana Bártíková" userId="1eeea1c8311ecf1c" providerId="LiveId" clId="{4723CEB2-4262-4FAC-8037-5CB85ED6BB81}" dt="2019-07-29T17:51:23.260" v="524" actId="1076"/>
          <ac:spMkLst>
            <pc:docMk/>
            <pc:sldMk cId="1544420037" sldId="379"/>
            <ac:spMk id="13" creationId="{3FF2F8BF-FA30-4B86-8E32-56A9F96B4583}"/>
          </ac:spMkLst>
        </pc:spChg>
        <pc:spChg chg="mod">
          <ac:chgData name="Jana Bártíková" userId="1eeea1c8311ecf1c" providerId="LiveId" clId="{4723CEB2-4262-4FAC-8037-5CB85ED6BB81}" dt="2019-07-29T17:51:47.138" v="527" actId="14100"/>
          <ac:spMkLst>
            <pc:docMk/>
            <pc:sldMk cId="1544420037" sldId="379"/>
            <ac:spMk id="14" creationId="{88F71F1C-FEA9-440A-ACBC-83146394A633}"/>
          </ac:spMkLst>
        </pc:spChg>
        <pc:picChg chg="add">
          <ac:chgData name="Jana Bártíková" userId="1eeea1c8311ecf1c" providerId="LiveId" clId="{4723CEB2-4262-4FAC-8037-5CB85ED6BB81}" dt="2019-07-29T18:05:17.688" v="624"/>
          <ac:picMkLst>
            <pc:docMk/>
            <pc:sldMk cId="1544420037" sldId="379"/>
            <ac:picMk id="15" creationId="{6A6220B8-6B6D-41CF-94A5-E9FBA45D54F9}"/>
          </ac:picMkLst>
        </pc:picChg>
      </pc:sldChg>
      <pc:sldChg chg="del">
        <pc:chgData name="Jana Bártíková" userId="1eeea1c8311ecf1c" providerId="LiveId" clId="{4723CEB2-4262-4FAC-8037-5CB85ED6BB81}" dt="2019-07-29T17:23:57.832" v="388" actId="2696"/>
        <pc:sldMkLst>
          <pc:docMk/>
          <pc:sldMk cId="1398787244" sldId="380"/>
        </pc:sldMkLst>
      </pc:sldChg>
      <pc:sldChg chg="del">
        <pc:chgData name="Jana Bártíková" userId="1eeea1c8311ecf1c" providerId="LiveId" clId="{4723CEB2-4262-4FAC-8037-5CB85ED6BB81}" dt="2019-07-29T17:52:15.137" v="531" actId="2696"/>
        <pc:sldMkLst>
          <pc:docMk/>
          <pc:sldMk cId="1858688423" sldId="385"/>
        </pc:sldMkLst>
      </pc:sldChg>
      <pc:sldChg chg="add del setBg">
        <pc:chgData name="Jana Bártíková" userId="1eeea1c8311ecf1c" providerId="LiveId" clId="{4723CEB2-4262-4FAC-8037-5CB85ED6BB81}" dt="2019-07-29T15:50:05.986" v="37"/>
        <pc:sldMkLst>
          <pc:docMk/>
          <pc:sldMk cId="2324448068" sldId="387"/>
        </pc:sldMkLst>
      </pc:sldChg>
      <pc:sldChg chg="addSp modSp add">
        <pc:chgData name="Jana Bártíková" userId="1eeea1c8311ecf1c" providerId="LiveId" clId="{4723CEB2-4262-4FAC-8037-5CB85ED6BB81}" dt="2019-07-29T18:01:14.251" v="564" actId="20577"/>
        <pc:sldMkLst>
          <pc:docMk/>
          <pc:sldMk cId="2571412908" sldId="387"/>
        </pc:sldMkLst>
        <pc:spChg chg="mod">
          <ac:chgData name="Jana Bártíková" userId="1eeea1c8311ecf1c" providerId="LiveId" clId="{4723CEB2-4262-4FAC-8037-5CB85ED6BB81}" dt="2019-07-29T15:50:20.306" v="40" actId="1076"/>
          <ac:spMkLst>
            <pc:docMk/>
            <pc:sldMk cId="2571412908" sldId="387"/>
            <ac:spMk id="2" creationId="{1CBA5B82-AA98-4520-BDA4-3A7EB7C9D36C}"/>
          </ac:spMkLst>
        </pc:spChg>
        <pc:spChg chg="mod">
          <ac:chgData name="Jana Bártíková" userId="1eeea1c8311ecf1c" providerId="LiveId" clId="{4723CEB2-4262-4FAC-8037-5CB85ED6BB81}" dt="2019-07-29T15:50:20.306" v="40" actId="1076"/>
          <ac:spMkLst>
            <pc:docMk/>
            <pc:sldMk cId="2571412908" sldId="387"/>
            <ac:spMk id="9" creationId="{15D2BC70-D7E0-4309-8BE9-D9EAFB6E417C}"/>
          </ac:spMkLst>
        </pc:spChg>
        <pc:spChg chg="mod">
          <ac:chgData name="Jana Bártíková" userId="1eeea1c8311ecf1c" providerId="LiveId" clId="{4723CEB2-4262-4FAC-8037-5CB85ED6BB81}" dt="2019-07-29T15:50:20.306" v="40" actId="1076"/>
          <ac:spMkLst>
            <pc:docMk/>
            <pc:sldMk cId="2571412908" sldId="387"/>
            <ac:spMk id="10" creationId="{16DD28AE-84F1-460A-81A4-2E5E196F1CCD}"/>
          </ac:spMkLst>
        </pc:spChg>
        <pc:spChg chg="mod">
          <ac:chgData name="Jana Bártíková" userId="1eeea1c8311ecf1c" providerId="LiveId" clId="{4723CEB2-4262-4FAC-8037-5CB85ED6BB81}" dt="2019-07-29T15:50:26.481" v="42" actId="14100"/>
          <ac:spMkLst>
            <pc:docMk/>
            <pc:sldMk cId="2571412908" sldId="387"/>
            <ac:spMk id="11" creationId="{8C5FED9D-2B12-46F1-9C87-86AC3AC9EBCF}"/>
          </ac:spMkLst>
        </pc:spChg>
        <pc:spChg chg="add mod">
          <ac:chgData name="Jana Bártíková" userId="1eeea1c8311ecf1c" providerId="LiveId" clId="{4723CEB2-4262-4FAC-8037-5CB85ED6BB81}" dt="2019-07-29T18:01:14.251" v="564" actId="20577"/>
          <ac:spMkLst>
            <pc:docMk/>
            <pc:sldMk cId="2571412908" sldId="387"/>
            <ac:spMk id="12" creationId="{B7AB1080-F3E1-409A-A626-BF801C7F42DD}"/>
          </ac:spMkLst>
        </pc:spChg>
        <pc:picChg chg="mod">
          <ac:chgData name="Jana Bártíková" userId="1eeea1c8311ecf1c" providerId="LiveId" clId="{4723CEB2-4262-4FAC-8037-5CB85ED6BB81}" dt="2019-07-29T15:50:20.306" v="40" actId="1076"/>
          <ac:picMkLst>
            <pc:docMk/>
            <pc:sldMk cId="2571412908" sldId="387"/>
            <ac:picMk id="7" creationId="{C7018C4A-9141-49F3-8818-C4C0272B3B93}"/>
          </ac:picMkLst>
        </pc:picChg>
      </pc:sldChg>
      <pc:sldChg chg="modSp add del setBg">
        <pc:chgData name="Jana Bártíková" userId="1eeea1c8311ecf1c" providerId="LiveId" clId="{4723CEB2-4262-4FAC-8037-5CB85ED6BB81}" dt="2019-07-29T15:50:00.956" v="35"/>
        <pc:sldMkLst>
          <pc:docMk/>
          <pc:sldMk cId="3021903990" sldId="387"/>
        </pc:sldMkLst>
        <pc:spChg chg="mod">
          <ac:chgData name="Jana Bártíková" userId="1eeea1c8311ecf1c" providerId="LiveId" clId="{4723CEB2-4262-4FAC-8037-5CB85ED6BB81}" dt="2019-07-29T15:49:59.167" v="33" actId="1076"/>
          <ac:spMkLst>
            <pc:docMk/>
            <pc:sldMk cId="3021903990" sldId="387"/>
            <ac:spMk id="2" creationId="{1CBA5B82-AA98-4520-BDA4-3A7EB7C9D36C}"/>
          </ac:spMkLst>
        </pc:spChg>
        <pc:spChg chg="mod">
          <ac:chgData name="Jana Bártíková" userId="1eeea1c8311ecf1c" providerId="LiveId" clId="{4723CEB2-4262-4FAC-8037-5CB85ED6BB81}" dt="2019-07-29T15:49:59.167" v="33" actId="1076"/>
          <ac:spMkLst>
            <pc:docMk/>
            <pc:sldMk cId="3021903990" sldId="387"/>
            <ac:spMk id="9" creationId="{15D2BC70-D7E0-4309-8BE9-D9EAFB6E417C}"/>
          </ac:spMkLst>
        </pc:spChg>
        <pc:spChg chg="mod">
          <ac:chgData name="Jana Bártíková" userId="1eeea1c8311ecf1c" providerId="LiveId" clId="{4723CEB2-4262-4FAC-8037-5CB85ED6BB81}" dt="2019-07-29T15:49:59.167" v="33" actId="1076"/>
          <ac:spMkLst>
            <pc:docMk/>
            <pc:sldMk cId="3021903990" sldId="387"/>
            <ac:spMk id="10" creationId="{16DD28AE-84F1-460A-81A4-2E5E196F1CCD}"/>
          </ac:spMkLst>
        </pc:spChg>
        <pc:picChg chg="mod">
          <ac:chgData name="Jana Bártíková" userId="1eeea1c8311ecf1c" providerId="LiveId" clId="{4723CEB2-4262-4FAC-8037-5CB85ED6BB81}" dt="2019-07-29T15:49:59.167" v="33" actId="1076"/>
          <ac:picMkLst>
            <pc:docMk/>
            <pc:sldMk cId="3021903990" sldId="387"/>
            <ac:picMk id="7" creationId="{C7018C4A-9141-49F3-8818-C4C0272B3B93}"/>
          </ac:picMkLst>
        </pc:picChg>
      </pc:sldChg>
      <pc:sldChg chg="addSp delSp add del">
        <pc:chgData name="Jana Bártíková" userId="1eeea1c8311ecf1c" providerId="LiveId" clId="{4723CEB2-4262-4FAC-8037-5CB85ED6BB81}" dt="2019-07-29T18:05:00.971" v="620"/>
        <pc:sldMkLst>
          <pc:docMk/>
          <pc:sldMk cId="3540298403" sldId="399"/>
        </pc:sldMkLst>
        <pc:picChg chg="del">
          <ac:chgData name="Jana Bártíková" userId="1eeea1c8311ecf1c" providerId="LiveId" clId="{4723CEB2-4262-4FAC-8037-5CB85ED6BB81}" dt="2019-07-29T17:13:13.225" v="384" actId="478"/>
          <ac:picMkLst>
            <pc:docMk/>
            <pc:sldMk cId="3540298403" sldId="399"/>
            <ac:picMk id="11" creationId="{A2DF9C00-3B2A-474A-8FE3-96C9773D3B0B}"/>
          </ac:picMkLst>
        </pc:picChg>
        <pc:picChg chg="add">
          <ac:chgData name="Jana Bártíková" userId="1eeea1c8311ecf1c" providerId="LiveId" clId="{4723CEB2-4262-4FAC-8037-5CB85ED6BB81}" dt="2019-07-29T18:05:00.971" v="620"/>
          <ac:picMkLst>
            <pc:docMk/>
            <pc:sldMk cId="3540298403" sldId="399"/>
            <ac:picMk id="14" creationId="{C8B9B44A-5F6B-45AE-80BE-A128DED09707}"/>
          </ac:picMkLst>
        </pc:picChg>
      </pc:sldChg>
      <pc:sldChg chg="delSp add del">
        <pc:chgData name="Jana Bártíková" userId="1eeea1c8311ecf1c" providerId="LiveId" clId="{4723CEB2-4262-4FAC-8037-5CB85ED6BB81}" dt="2019-07-29T18:01:41.185" v="566"/>
        <pc:sldMkLst>
          <pc:docMk/>
          <pc:sldMk cId="2438192925" sldId="403"/>
        </pc:sldMkLst>
        <pc:picChg chg="del">
          <ac:chgData name="Jana Bártíková" userId="1eeea1c8311ecf1c" providerId="LiveId" clId="{4723CEB2-4262-4FAC-8037-5CB85ED6BB81}" dt="2019-07-29T18:01:41.185" v="566"/>
          <ac:picMkLst>
            <pc:docMk/>
            <pc:sldMk cId="2438192925" sldId="403"/>
            <ac:picMk id="9" creationId="{963AE2A2-5E90-4E9E-B9F2-ED01479CD1BD}"/>
          </ac:picMkLst>
        </pc:picChg>
      </pc:sldChg>
      <pc:sldChg chg="addSp delSp modSp add del">
        <pc:chgData name="Jana Bártíková" userId="1eeea1c8311ecf1c" providerId="LiveId" clId="{4723CEB2-4262-4FAC-8037-5CB85ED6BB81}" dt="2019-07-29T18:01:46.280" v="567"/>
        <pc:sldMkLst>
          <pc:docMk/>
          <pc:sldMk cId="482075072" sldId="404"/>
        </pc:sldMkLst>
        <pc:picChg chg="del">
          <ac:chgData name="Jana Bártíková" userId="1eeea1c8311ecf1c" providerId="LiveId" clId="{4723CEB2-4262-4FAC-8037-5CB85ED6BB81}" dt="2019-07-29T15:54:31.894" v="69" actId="478"/>
          <ac:picMkLst>
            <pc:docMk/>
            <pc:sldMk cId="482075072" sldId="404"/>
            <ac:picMk id="12" creationId="{DB02DF42-67B7-439F-B846-F31E1985882D}"/>
          </ac:picMkLst>
        </pc:picChg>
        <pc:picChg chg="add mod">
          <ac:chgData name="Jana Bártíková" userId="1eeea1c8311ecf1c" providerId="LiveId" clId="{4723CEB2-4262-4FAC-8037-5CB85ED6BB81}" dt="2019-07-29T17:53:19.079" v="536" actId="1076"/>
          <ac:picMkLst>
            <pc:docMk/>
            <pc:sldMk cId="482075072" sldId="404"/>
            <ac:picMk id="15" creationId="{984C8CEF-EC8A-42C2-99D3-ACD3F6FCC6A2}"/>
          </ac:picMkLst>
        </pc:picChg>
        <pc:picChg chg="add">
          <ac:chgData name="Jana Bártíková" userId="1eeea1c8311ecf1c" providerId="LiveId" clId="{4723CEB2-4262-4FAC-8037-5CB85ED6BB81}" dt="2019-07-29T18:01:46.280" v="567"/>
          <ac:picMkLst>
            <pc:docMk/>
            <pc:sldMk cId="482075072" sldId="404"/>
            <ac:picMk id="16" creationId="{93CE2D57-A9D1-46C5-8377-C9EE6853488C}"/>
          </ac:picMkLst>
        </pc:picChg>
      </pc:sldChg>
      <pc:sldChg chg="addSp delSp modSp add del setBg">
        <pc:chgData name="Jana Bártíková" userId="1eeea1c8311ecf1c" providerId="LiveId" clId="{4723CEB2-4262-4FAC-8037-5CB85ED6BB81}" dt="2019-07-29T16:19:57.294" v="166" actId="1076"/>
        <pc:sldMkLst>
          <pc:docMk/>
          <pc:sldMk cId="4096758060" sldId="408"/>
        </pc:sldMkLst>
        <pc:spChg chg="add mod">
          <ac:chgData name="Jana Bártíková" userId="1eeea1c8311ecf1c" providerId="LiveId" clId="{4723CEB2-4262-4FAC-8037-5CB85ED6BB81}" dt="2019-07-29T16:19:44.599" v="163" actId="14100"/>
          <ac:spMkLst>
            <pc:docMk/>
            <pc:sldMk cId="4096758060" sldId="408"/>
            <ac:spMk id="15" creationId="{171B86A3-4530-4794-90D7-707C7381D09B}"/>
          </ac:spMkLst>
        </pc:spChg>
        <pc:spChg chg="add mod">
          <ac:chgData name="Jana Bártíková" userId="1eeea1c8311ecf1c" providerId="LiveId" clId="{4723CEB2-4262-4FAC-8037-5CB85ED6BB81}" dt="2019-07-29T16:19:52.229" v="165" actId="1076"/>
          <ac:spMkLst>
            <pc:docMk/>
            <pc:sldMk cId="4096758060" sldId="408"/>
            <ac:spMk id="16" creationId="{BD261A86-3036-444A-A874-9B856D1815A2}"/>
          </ac:spMkLst>
        </pc:spChg>
        <pc:picChg chg="add mod">
          <ac:chgData name="Jana Bártíková" userId="1eeea1c8311ecf1c" providerId="LiveId" clId="{4723CEB2-4262-4FAC-8037-5CB85ED6BB81}" dt="2019-07-29T16:19:40.865" v="162" actId="14100"/>
          <ac:picMkLst>
            <pc:docMk/>
            <pc:sldMk cId="4096758060" sldId="408"/>
            <ac:picMk id="2" creationId="{0452D5EE-DFE4-40A2-AE80-7ECC0611218D}"/>
          </ac:picMkLst>
        </pc:picChg>
        <pc:picChg chg="del">
          <ac:chgData name="Jana Bártíková" userId="1eeea1c8311ecf1c" providerId="LiveId" clId="{4723CEB2-4262-4FAC-8037-5CB85ED6BB81}" dt="2019-07-29T16:16:52.926" v="121" actId="478"/>
          <ac:picMkLst>
            <pc:docMk/>
            <pc:sldMk cId="4096758060" sldId="408"/>
            <ac:picMk id="3" creationId="{509C1323-BF31-4A76-AA7D-37B7302658D4}"/>
          </ac:picMkLst>
        </pc:picChg>
        <pc:picChg chg="add mod">
          <ac:chgData name="Jana Bártíková" userId="1eeea1c8311ecf1c" providerId="LiveId" clId="{4723CEB2-4262-4FAC-8037-5CB85ED6BB81}" dt="2019-07-29T16:19:57.294" v="166" actId="1076"/>
          <ac:picMkLst>
            <pc:docMk/>
            <pc:sldMk cId="4096758060" sldId="408"/>
            <ac:picMk id="4" creationId="{7D46A521-4B10-4902-BB27-6FDCEDF277D2}"/>
          </ac:picMkLst>
        </pc:picChg>
        <pc:picChg chg="add del mod">
          <ac:chgData name="Jana Bártíková" userId="1eeea1c8311ecf1c" providerId="LiveId" clId="{4723CEB2-4262-4FAC-8037-5CB85ED6BB81}" dt="2019-07-29T16:18:45.722" v="146"/>
          <ac:picMkLst>
            <pc:docMk/>
            <pc:sldMk cId="4096758060" sldId="408"/>
            <ac:picMk id="7" creationId="{44D5AB4E-A7F3-4FF1-90FF-1BE8D105F1C3}"/>
          </ac:picMkLst>
        </pc:picChg>
        <pc:picChg chg="add del">
          <ac:chgData name="Jana Bártíková" userId="1eeea1c8311ecf1c" providerId="LiveId" clId="{4723CEB2-4262-4FAC-8037-5CB85ED6BB81}" dt="2019-07-29T16:18:48.378" v="148"/>
          <ac:picMkLst>
            <pc:docMk/>
            <pc:sldMk cId="4096758060" sldId="408"/>
            <ac:picMk id="8" creationId="{60085391-DF78-4753-BF07-6E0F633FCFC6}"/>
          </ac:picMkLst>
        </pc:picChg>
        <pc:picChg chg="del">
          <ac:chgData name="Jana Bártíková" userId="1eeea1c8311ecf1c" providerId="LiveId" clId="{4723CEB2-4262-4FAC-8037-5CB85ED6BB81}" dt="2019-07-29T16:16:53.762" v="122" actId="478"/>
          <ac:picMkLst>
            <pc:docMk/>
            <pc:sldMk cId="4096758060" sldId="408"/>
            <ac:picMk id="10" creationId="{D7C8EF42-A985-4363-8D62-B943947FE998}"/>
          </ac:picMkLst>
        </pc:picChg>
        <pc:picChg chg="add del">
          <ac:chgData name="Jana Bártíková" userId="1eeea1c8311ecf1c" providerId="LiveId" clId="{4723CEB2-4262-4FAC-8037-5CB85ED6BB81}" dt="2019-07-29T16:19:01.655" v="152"/>
          <ac:picMkLst>
            <pc:docMk/>
            <pc:sldMk cId="4096758060" sldId="408"/>
            <ac:picMk id="14" creationId="{9599E70D-357F-475D-852B-F84B30A43AE3}"/>
          </ac:picMkLst>
        </pc:picChg>
      </pc:sldChg>
      <pc:sldChg chg="addSp modSp add del">
        <pc:chgData name="Jana Bártíková" userId="1eeea1c8311ecf1c" providerId="LiveId" clId="{4723CEB2-4262-4FAC-8037-5CB85ED6BB81}" dt="2019-07-29T16:14:38.930" v="93" actId="20577"/>
        <pc:sldMkLst>
          <pc:docMk/>
          <pc:sldMk cId="3342350686" sldId="410"/>
        </pc:sldMkLst>
        <pc:spChg chg="add mod">
          <ac:chgData name="Jana Bártíková" userId="1eeea1c8311ecf1c" providerId="LiveId" clId="{4723CEB2-4262-4FAC-8037-5CB85ED6BB81}" dt="2019-07-29T16:14:38.930" v="93" actId="20577"/>
          <ac:spMkLst>
            <pc:docMk/>
            <pc:sldMk cId="3342350686" sldId="410"/>
            <ac:spMk id="10" creationId="{7CA36C98-0E9E-4583-81CD-A8ECBB68E303}"/>
          </ac:spMkLst>
        </pc:spChg>
        <pc:spChg chg="add mod">
          <ac:chgData name="Jana Bártíková" userId="1eeea1c8311ecf1c" providerId="LiveId" clId="{4723CEB2-4262-4FAC-8037-5CB85ED6BB81}" dt="2019-07-29T16:14:31.576" v="83" actId="14100"/>
          <ac:spMkLst>
            <pc:docMk/>
            <pc:sldMk cId="3342350686" sldId="410"/>
            <ac:spMk id="13" creationId="{AFC70316-2CAC-49E3-8D99-30A418AC8D63}"/>
          </ac:spMkLst>
        </pc:spChg>
      </pc:sldChg>
      <pc:sldChg chg="addSp delSp modSp add del">
        <pc:chgData name="Jana Bártíková" userId="1eeea1c8311ecf1c" providerId="LiveId" clId="{4723CEB2-4262-4FAC-8037-5CB85ED6BB81}" dt="2019-07-29T16:18:27.028" v="142" actId="1076"/>
        <pc:sldMkLst>
          <pc:docMk/>
          <pc:sldMk cId="962042741" sldId="411"/>
        </pc:sldMkLst>
        <pc:spChg chg="mod">
          <ac:chgData name="Jana Bártíková" userId="1eeea1c8311ecf1c" providerId="LiveId" clId="{4723CEB2-4262-4FAC-8037-5CB85ED6BB81}" dt="2019-07-29T16:18:24.838" v="141" actId="1076"/>
          <ac:spMkLst>
            <pc:docMk/>
            <pc:sldMk cId="962042741" sldId="411"/>
            <ac:spMk id="2" creationId="{6D3E1282-6B71-4E70-8089-73CDCF844508}"/>
          </ac:spMkLst>
        </pc:spChg>
        <pc:spChg chg="add mod">
          <ac:chgData name="Jana Bártíková" userId="1eeea1c8311ecf1c" providerId="LiveId" clId="{4723CEB2-4262-4FAC-8037-5CB85ED6BB81}" dt="2019-07-29T16:18:17.032" v="139" actId="1076"/>
          <ac:spMkLst>
            <pc:docMk/>
            <pc:sldMk cId="962042741" sldId="411"/>
            <ac:spMk id="12" creationId="{45D0BDE8-F63C-40F4-A469-EF17FAF966F9}"/>
          </ac:spMkLst>
        </pc:spChg>
        <pc:spChg chg="add mod">
          <ac:chgData name="Jana Bártíková" userId="1eeea1c8311ecf1c" providerId="LiveId" clId="{4723CEB2-4262-4FAC-8037-5CB85ED6BB81}" dt="2019-07-29T16:18:09.060" v="137" actId="1076"/>
          <ac:spMkLst>
            <pc:docMk/>
            <pc:sldMk cId="962042741" sldId="411"/>
            <ac:spMk id="13" creationId="{9B98B57D-1FB8-4ECF-B26A-569CB8BAE666}"/>
          </ac:spMkLst>
        </pc:spChg>
        <pc:picChg chg="add del mod">
          <ac:chgData name="Jana Bártíková" userId="1eeea1c8311ecf1c" providerId="LiveId" clId="{4723CEB2-4262-4FAC-8037-5CB85ED6BB81}" dt="2019-07-29T16:17:18.837" v="123" actId="478"/>
          <ac:picMkLst>
            <pc:docMk/>
            <pc:sldMk cId="962042741" sldId="411"/>
            <ac:picMk id="3" creationId="{0A12CB26-01E3-40F4-877C-301AE50F9E23}"/>
          </ac:picMkLst>
        </pc:picChg>
        <pc:picChg chg="del">
          <ac:chgData name="Jana Bártíková" userId="1eeea1c8311ecf1c" providerId="LiveId" clId="{4723CEB2-4262-4FAC-8037-5CB85ED6BB81}" dt="2019-07-29T16:14:57.910" v="94" actId="478"/>
          <ac:picMkLst>
            <pc:docMk/>
            <pc:sldMk cId="962042741" sldId="411"/>
            <ac:picMk id="4" creationId="{F97ECAAF-57A1-4B01-827A-1C2C427BDA2C}"/>
          </ac:picMkLst>
        </pc:picChg>
        <pc:picChg chg="del">
          <ac:chgData name="Jana Bártíková" userId="1eeea1c8311ecf1c" providerId="LiveId" clId="{4723CEB2-4262-4FAC-8037-5CB85ED6BB81}" dt="2019-07-29T16:14:59.718" v="95" actId="478"/>
          <ac:picMkLst>
            <pc:docMk/>
            <pc:sldMk cId="962042741" sldId="411"/>
            <ac:picMk id="5" creationId="{BD5FDF4C-DCAB-451D-9113-A2256F0AFA74}"/>
          </ac:picMkLst>
        </pc:picChg>
        <pc:picChg chg="del">
          <ac:chgData name="Jana Bártíková" userId="1eeea1c8311ecf1c" providerId="LiveId" clId="{4723CEB2-4262-4FAC-8037-5CB85ED6BB81}" dt="2019-07-29T16:15:17.618" v="101" actId="478"/>
          <ac:picMkLst>
            <pc:docMk/>
            <pc:sldMk cId="962042741" sldId="411"/>
            <ac:picMk id="6" creationId="{FE8648EF-AFFB-47FA-BA5F-188D79704D3A}"/>
          </ac:picMkLst>
        </pc:picChg>
        <pc:picChg chg="add del">
          <ac:chgData name="Jana Bártíková" userId="1eeea1c8311ecf1c" providerId="LiveId" clId="{4723CEB2-4262-4FAC-8037-5CB85ED6BB81}" dt="2019-07-29T16:15:03.049" v="97"/>
          <ac:picMkLst>
            <pc:docMk/>
            <pc:sldMk cId="962042741" sldId="411"/>
            <ac:picMk id="9" creationId="{D03A08F1-4593-41AA-8C0E-E9672E9424F1}"/>
          </ac:picMkLst>
        </pc:picChg>
        <pc:picChg chg="add del">
          <ac:chgData name="Jana Bártíková" userId="1eeea1c8311ecf1c" providerId="LiveId" clId="{4723CEB2-4262-4FAC-8037-5CB85ED6BB81}" dt="2019-07-29T16:15:36.828" v="105"/>
          <ac:picMkLst>
            <pc:docMk/>
            <pc:sldMk cId="962042741" sldId="411"/>
            <ac:picMk id="10" creationId="{8292D200-CC32-4518-BD75-32F7F4D13319}"/>
          </ac:picMkLst>
        </pc:picChg>
        <pc:picChg chg="add del mod">
          <ac:chgData name="Jana Bártíková" userId="1eeea1c8311ecf1c" providerId="LiveId" clId="{4723CEB2-4262-4FAC-8037-5CB85ED6BB81}" dt="2019-07-29T16:17:19.875" v="124" actId="478"/>
          <ac:picMkLst>
            <pc:docMk/>
            <pc:sldMk cId="962042741" sldId="411"/>
            <ac:picMk id="11" creationId="{A919BDE6-797C-41E8-A92C-539633B236C7}"/>
          </ac:picMkLst>
        </pc:picChg>
        <pc:picChg chg="add del">
          <ac:chgData name="Jana Bártíková" userId="1eeea1c8311ecf1c" providerId="LiveId" clId="{4723CEB2-4262-4FAC-8037-5CB85ED6BB81}" dt="2019-07-29T16:17:31.557" v="126"/>
          <ac:picMkLst>
            <pc:docMk/>
            <pc:sldMk cId="962042741" sldId="411"/>
            <ac:picMk id="14" creationId="{60E3E386-7BE5-49EF-9F39-9E2C26227104}"/>
          </ac:picMkLst>
        </pc:picChg>
        <pc:picChg chg="add mod">
          <ac:chgData name="Jana Bártíková" userId="1eeea1c8311ecf1c" providerId="LiveId" clId="{4723CEB2-4262-4FAC-8037-5CB85ED6BB81}" dt="2019-07-29T16:18:27.028" v="142" actId="1076"/>
          <ac:picMkLst>
            <pc:docMk/>
            <pc:sldMk cId="962042741" sldId="411"/>
            <ac:picMk id="15" creationId="{4ECA80F4-7221-4791-9E51-581D30BA2495}"/>
          </ac:picMkLst>
        </pc:picChg>
        <pc:picChg chg="add del">
          <ac:chgData name="Jana Bártíková" userId="1eeea1c8311ecf1c" providerId="LiveId" clId="{4723CEB2-4262-4FAC-8037-5CB85ED6BB81}" dt="2019-07-29T16:17:51.748" v="132"/>
          <ac:picMkLst>
            <pc:docMk/>
            <pc:sldMk cId="962042741" sldId="411"/>
            <ac:picMk id="16" creationId="{754AABE2-C6F3-48E3-9AB1-EEC74755EB13}"/>
          </ac:picMkLst>
        </pc:picChg>
        <pc:picChg chg="add mod">
          <ac:chgData name="Jana Bártíková" userId="1eeea1c8311ecf1c" providerId="LiveId" clId="{4723CEB2-4262-4FAC-8037-5CB85ED6BB81}" dt="2019-07-29T16:18:13.490" v="138" actId="1076"/>
          <ac:picMkLst>
            <pc:docMk/>
            <pc:sldMk cId="962042741" sldId="411"/>
            <ac:picMk id="17" creationId="{FEAAA000-91F6-465B-B802-5431D7ED4449}"/>
          </ac:picMkLst>
        </pc:picChg>
      </pc:sldChg>
      <pc:sldChg chg="addSp delSp modSp add">
        <pc:chgData name="Jana Bártíková" userId="1eeea1c8311ecf1c" providerId="LiveId" clId="{4723CEB2-4262-4FAC-8037-5CB85ED6BB81}" dt="2019-07-29T16:43:07.552" v="289" actId="478"/>
        <pc:sldMkLst>
          <pc:docMk/>
          <pc:sldMk cId="4212876000" sldId="413"/>
        </pc:sldMkLst>
        <pc:spChg chg="mod">
          <ac:chgData name="Jana Bártíková" userId="1eeea1c8311ecf1c" providerId="LiveId" clId="{4723CEB2-4262-4FAC-8037-5CB85ED6BB81}" dt="2019-07-29T16:27:03.617" v="221" actId="1076"/>
          <ac:spMkLst>
            <pc:docMk/>
            <pc:sldMk cId="4212876000" sldId="413"/>
            <ac:spMk id="2" creationId="{6D3E1282-6B71-4E70-8089-73CDCF844508}"/>
          </ac:spMkLst>
        </pc:spChg>
        <pc:spChg chg="add mod">
          <ac:chgData name="Jana Bártíková" userId="1eeea1c8311ecf1c" providerId="LiveId" clId="{4723CEB2-4262-4FAC-8037-5CB85ED6BB81}" dt="2019-07-29T16:27:14.892" v="223" actId="14100"/>
          <ac:spMkLst>
            <pc:docMk/>
            <pc:sldMk cId="4212876000" sldId="413"/>
            <ac:spMk id="10" creationId="{C3CFF52A-C942-41BE-854F-BDC931292ECC}"/>
          </ac:spMkLst>
        </pc:spChg>
        <pc:picChg chg="add del mod">
          <ac:chgData name="Jana Bártíková" userId="1eeea1c8311ecf1c" providerId="LiveId" clId="{4723CEB2-4262-4FAC-8037-5CB85ED6BB81}" dt="2019-07-29T16:27:01.170" v="219"/>
          <ac:picMkLst>
            <pc:docMk/>
            <pc:sldMk cId="4212876000" sldId="413"/>
            <ac:picMk id="3" creationId="{3CFF1251-FBE2-4539-981E-A9BCB8CAFD50}"/>
          </ac:picMkLst>
        </pc:picChg>
        <pc:picChg chg="add del mod">
          <ac:chgData name="Jana Bártíková" userId="1eeea1c8311ecf1c" providerId="LiveId" clId="{4723CEB2-4262-4FAC-8037-5CB85ED6BB81}" dt="2019-07-29T16:27:46.259" v="225" actId="478"/>
          <ac:picMkLst>
            <pc:docMk/>
            <pc:sldMk cId="4212876000" sldId="413"/>
            <ac:picMk id="5" creationId="{36119034-D8DC-4DA7-8232-A6A7FAE6CD5F}"/>
          </ac:picMkLst>
        </pc:picChg>
        <pc:picChg chg="del">
          <ac:chgData name="Jana Bártíková" userId="1eeea1c8311ecf1c" providerId="LiveId" clId="{4723CEB2-4262-4FAC-8037-5CB85ED6BB81}" dt="2019-07-29T16:26:11.291" v="209" actId="478"/>
          <ac:picMkLst>
            <pc:docMk/>
            <pc:sldMk cId="4212876000" sldId="413"/>
            <ac:picMk id="6" creationId="{72FD1933-D0B3-4D92-8777-C14B9A555930}"/>
          </ac:picMkLst>
        </pc:picChg>
        <pc:picChg chg="add del">
          <ac:chgData name="Jana Bártíková" userId="1eeea1c8311ecf1c" providerId="LiveId" clId="{4723CEB2-4262-4FAC-8037-5CB85ED6BB81}" dt="2019-07-29T16:26:33.175" v="213"/>
          <ac:picMkLst>
            <pc:docMk/>
            <pc:sldMk cId="4212876000" sldId="413"/>
            <ac:picMk id="9" creationId="{1C8D79FD-F31B-4C0A-83D6-ECA7CFE87689}"/>
          </ac:picMkLst>
        </pc:picChg>
        <pc:picChg chg="add del">
          <ac:chgData name="Jana Bártíková" userId="1eeea1c8311ecf1c" providerId="LiveId" clId="{4723CEB2-4262-4FAC-8037-5CB85ED6BB81}" dt="2019-07-29T16:43:07.552" v="289" actId="478"/>
          <ac:picMkLst>
            <pc:docMk/>
            <pc:sldMk cId="4212876000" sldId="413"/>
            <ac:picMk id="11" creationId="{ADB1B670-66D6-4D00-921A-C852FF5BE797}"/>
          </ac:picMkLst>
        </pc:picChg>
      </pc:sldChg>
      <pc:sldChg chg="addSp delSp modSp add setBg">
        <pc:chgData name="Jana Bártíková" userId="1eeea1c8311ecf1c" providerId="LiveId" clId="{4723CEB2-4262-4FAC-8037-5CB85ED6BB81}" dt="2019-07-29T16:43:13.805" v="291" actId="478"/>
        <pc:sldMkLst>
          <pc:docMk/>
          <pc:sldMk cId="3616626327" sldId="414"/>
        </pc:sldMkLst>
        <pc:spChg chg="add mod">
          <ac:chgData name="Jana Bártíková" userId="1eeea1c8311ecf1c" providerId="LiveId" clId="{4723CEB2-4262-4FAC-8037-5CB85ED6BB81}" dt="2019-07-29T16:31:18.569" v="255" actId="14100"/>
          <ac:spMkLst>
            <pc:docMk/>
            <pc:sldMk cId="3616626327" sldId="414"/>
            <ac:spMk id="10" creationId="{4A91D41C-B9A1-45D2-97F6-5C77C7DCDB62}"/>
          </ac:spMkLst>
        </pc:spChg>
        <pc:spChg chg="add mod">
          <ac:chgData name="Jana Bártíková" userId="1eeea1c8311ecf1c" providerId="LiveId" clId="{4723CEB2-4262-4FAC-8037-5CB85ED6BB81}" dt="2019-07-29T16:31:27.189" v="258" actId="14100"/>
          <ac:spMkLst>
            <pc:docMk/>
            <pc:sldMk cId="3616626327" sldId="414"/>
            <ac:spMk id="11" creationId="{68F7E69E-AA0F-4619-81AA-496EFEA6DEE1}"/>
          </ac:spMkLst>
        </pc:spChg>
        <pc:picChg chg="add mod">
          <ac:chgData name="Jana Bártíková" userId="1eeea1c8311ecf1c" providerId="LiveId" clId="{4723CEB2-4262-4FAC-8037-5CB85ED6BB81}" dt="2019-07-29T16:31:10.210" v="253" actId="1076"/>
          <ac:picMkLst>
            <pc:docMk/>
            <pc:sldMk cId="3616626327" sldId="414"/>
            <ac:picMk id="2" creationId="{7B6643AA-F530-48B5-AA94-D5D6692D133B}"/>
          </ac:picMkLst>
        </pc:picChg>
        <pc:picChg chg="add del">
          <ac:chgData name="Jana Bártíková" userId="1eeea1c8311ecf1c" providerId="LiveId" clId="{4723CEB2-4262-4FAC-8037-5CB85ED6BB81}" dt="2019-07-29T16:43:13.805" v="291" actId="478"/>
          <ac:picMkLst>
            <pc:docMk/>
            <pc:sldMk cId="3616626327" sldId="414"/>
            <ac:picMk id="7" creationId="{6FEED939-2D47-42BD-8544-15FBCEA4D335}"/>
          </ac:picMkLst>
        </pc:picChg>
        <pc:picChg chg="add del">
          <ac:chgData name="Jana Bártíková" userId="1eeea1c8311ecf1c" providerId="LiveId" clId="{4723CEB2-4262-4FAC-8037-5CB85ED6BB81}" dt="2019-07-29T16:30:53.585" v="247"/>
          <ac:picMkLst>
            <pc:docMk/>
            <pc:sldMk cId="3616626327" sldId="414"/>
            <ac:picMk id="8" creationId="{9FEA890D-C7A2-4367-8AEC-D1E0A7C1959F}"/>
          </ac:picMkLst>
        </pc:picChg>
        <pc:picChg chg="mod">
          <ac:chgData name="Jana Bártíková" userId="1eeea1c8311ecf1c" providerId="LiveId" clId="{4723CEB2-4262-4FAC-8037-5CB85ED6BB81}" dt="2019-07-29T16:31:07.502" v="252" actId="1076"/>
          <ac:picMkLst>
            <pc:docMk/>
            <pc:sldMk cId="3616626327" sldId="414"/>
            <ac:picMk id="17" creationId="{EE7E0A81-F2CD-412A-94EF-5AFB48670EF7}"/>
          </ac:picMkLst>
        </pc:picChg>
        <pc:picChg chg="del">
          <ac:chgData name="Jana Bártíková" userId="1eeea1c8311ecf1c" providerId="LiveId" clId="{4723CEB2-4262-4FAC-8037-5CB85ED6BB81}" dt="2019-07-29T16:30:24.131" v="245" actId="478"/>
          <ac:picMkLst>
            <pc:docMk/>
            <pc:sldMk cId="3616626327" sldId="414"/>
            <ac:picMk id="19" creationId="{BA005620-3C95-433D-AE38-05F995CC1416}"/>
          </ac:picMkLst>
        </pc:picChg>
        <pc:picChg chg="del">
          <ac:chgData name="Jana Bártíková" userId="1eeea1c8311ecf1c" providerId="LiveId" clId="{4723CEB2-4262-4FAC-8037-5CB85ED6BB81}" dt="2019-07-29T16:30:10.963" v="243" actId="478"/>
          <ac:picMkLst>
            <pc:docMk/>
            <pc:sldMk cId="3616626327" sldId="414"/>
            <ac:picMk id="35" creationId="{1D6F3208-2704-4641-B378-5604AEC3584D}"/>
          </ac:picMkLst>
        </pc:picChg>
      </pc:sldChg>
      <pc:sldChg chg="add del">
        <pc:chgData name="Jana Bártíková" userId="1eeea1c8311ecf1c" providerId="LiveId" clId="{4723CEB2-4262-4FAC-8037-5CB85ED6BB81}" dt="2019-07-29T16:43:27.526" v="295" actId="2696"/>
        <pc:sldMkLst>
          <pc:docMk/>
          <pc:sldMk cId="1922420326" sldId="415"/>
        </pc:sldMkLst>
      </pc:sldChg>
      <pc:sldChg chg="addSp delSp modSp add del">
        <pc:chgData name="Jana Bártíková" userId="1eeea1c8311ecf1c" providerId="LiveId" clId="{4723CEB2-4262-4FAC-8037-5CB85ED6BB81}" dt="2019-07-29T18:03:20.917" v="584" actId="1076"/>
        <pc:sldMkLst>
          <pc:docMk/>
          <pc:sldMk cId="3158026853" sldId="416"/>
        </pc:sldMkLst>
        <pc:spChg chg="mod">
          <ac:chgData name="Jana Bártíková" userId="1eeea1c8311ecf1c" providerId="LiveId" clId="{4723CEB2-4262-4FAC-8037-5CB85ED6BB81}" dt="2019-07-29T18:03:15.549" v="582" actId="14100"/>
          <ac:spMkLst>
            <pc:docMk/>
            <pc:sldMk cId="3158026853" sldId="416"/>
            <ac:spMk id="6" creationId="{7AB25030-D084-4648-BA9F-8C95D4CE4CBF}"/>
          </ac:spMkLst>
        </pc:spChg>
        <pc:spChg chg="add mod">
          <ac:chgData name="Jana Bártíková" userId="1eeea1c8311ecf1c" providerId="LiveId" clId="{4723CEB2-4262-4FAC-8037-5CB85ED6BB81}" dt="2019-07-29T18:02:57.787" v="575" actId="1076"/>
          <ac:spMkLst>
            <pc:docMk/>
            <pc:sldMk cId="3158026853" sldId="416"/>
            <ac:spMk id="10" creationId="{C81767CD-CAE3-46EA-9947-350611764901}"/>
          </ac:spMkLst>
        </pc:spChg>
        <pc:spChg chg="add mod">
          <ac:chgData name="Jana Bártíková" userId="1eeea1c8311ecf1c" providerId="LiveId" clId="{4723CEB2-4262-4FAC-8037-5CB85ED6BB81}" dt="2019-07-29T18:03:19.595" v="583" actId="1076"/>
          <ac:spMkLst>
            <pc:docMk/>
            <pc:sldMk cId="3158026853" sldId="416"/>
            <ac:spMk id="12" creationId="{3149AA74-DA14-4624-A334-7E791BE78A58}"/>
          </ac:spMkLst>
        </pc:spChg>
        <pc:graphicFrameChg chg="mod">
          <ac:chgData name="Jana Bártíková" userId="1eeea1c8311ecf1c" providerId="LiveId" clId="{4723CEB2-4262-4FAC-8037-5CB85ED6BB81}" dt="2019-07-29T18:02:54.423" v="574" actId="1076"/>
          <ac:graphicFrameMkLst>
            <pc:docMk/>
            <pc:sldMk cId="3158026853" sldId="416"/>
            <ac:graphicFrameMk id="5" creationId="{085A5098-EF80-444D-AF76-1FD05A7A8C4F}"/>
          </ac:graphicFrameMkLst>
        </pc:graphicFrameChg>
        <pc:picChg chg="mod">
          <ac:chgData name="Jana Bártíková" userId="1eeea1c8311ecf1c" providerId="LiveId" clId="{4723CEB2-4262-4FAC-8037-5CB85ED6BB81}" dt="2019-07-29T18:03:20.917" v="584" actId="1076"/>
          <ac:picMkLst>
            <pc:docMk/>
            <pc:sldMk cId="3158026853" sldId="416"/>
            <ac:picMk id="7" creationId="{99BFE44C-EBC9-4DF8-AB8F-4DA1BA5D6191}"/>
          </ac:picMkLst>
        </pc:picChg>
        <pc:picChg chg="del">
          <ac:chgData name="Jana Bártíková" userId="1eeea1c8311ecf1c" providerId="LiveId" clId="{4723CEB2-4262-4FAC-8037-5CB85ED6BB81}" dt="2019-07-29T16:58:41.295" v="311" actId="478"/>
          <ac:picMkLst>
            <pc:docMk/>
            <pc:sldMk cId="3158026853" sldId="416"/>
            <ac:picMk id="8" creationId="{F3C1E5EF-F1E9-411A-B181-D087594A6A6A}"/>
          </ac:picMkLst>
        </pc:picChg>
      </pc:sldChg>
      <pc:sldChg chg="delSp add del">
        <pc:chgData name="Jana Bártíková" userId="1eeea1c8311ecf1c" providerId="LiveId" clId="{4723CEB2-4262-4FAC-8037-5CB85ED6BB81}" dt="2019-07-29T18:03:43.851" v="588" actId="478"/>
        <pc:sldMkLst>
          <pc:docMk/>
          <pc:sldMk cId="2379180747" sldId="418"/>
        </pc:sldMkLst>
        <pc:picChg chg="del">
          <ac:chgData name="Jana Bártíková" userId="1eeea1c8311ecf1c" providerId="LiveId" clId="{4723CEB2-4262-4FAC-8037-5CB85ED6BB81}" dt="2019-07-29T18:03:43.851" v="588" actId="478"/>
          <ac:picMkLst>
            <pc:docMk/>
            <pc:sldMk cId="2379180747" sldId="418"/>
            <ac:picMk id="9" creationId="{5F30D340-AF09-4E31-894C-6F1C54A169AF}"/>
          </ac:picMkLst>
        </pc:picChg>
      </pc:sldChg>
      <pc:sldChg chg="addSp delSp add del">
        <pc:chgData name="Jana Bártíková" userId="1eeea1c8311ecf1c" providerId="LiveId" clId="{4723CEB2-4262-4FAC-8037-5CB85ED6BB81}" dt="2019-07-29T18:03:47.514" v="589"/>
        <pc:sldMkLst>
          <pc:docMk/>
          <pc:sldMk cId="3329612370" sldId="419"/>
        </pc:sldMkLst>
        <pc:picChg chg="del">
          <ac:chgData name="Jana Bártíková" userId="1eeea1c8311ecf1c" providerId="LiveId" clId="{4723CEB2-4262-4FAC-8037-5CB85ED6BB81}" dt="2019-07-29T16:58:58.841" v="313" actId="478"/>
          <ac:picMkLst>
            <pc:docMk/>
            <pc:sldMk cId="3329612370" sldId="419"/>
            <ac:picMk id="11" creationId="{194B46BD-C283-430C-B716-F84A83C221C4}"/>
          </ac:picMkLst>
        </pc:picChg>
        <pc:picChg chg="add">
          <ac:chgData name="Jana Bártíková" userId="1eeea1c8311ecf1c" providerId="LiveId" clId="{4723CEB2-4262-4FAC-8037-5CB85ED6BB81}" dt="2019-07-29T18:03:47.514" v="589"/>
          <ac:picMkLst>
            <pc:docMk/>
            <pc:sldMk cId="3329612370" sldId="419"/>
            <ac:picMk id="14" creationId="{97567329-6111-4079-A744-7E3F426FF691}"/>
          </ac:picMkLst>
        </pc:picChg>
      </pc:sldChg>
      <pc:sldChg chg="delSp add del setBg">
        <pc:chgData name="Jana Bártíková" userId="1eeea1c8311ecf1c" providerId="LiveId" clId="{4723CEB2-4262-4FAC-8037-5CB85ED6BB81}" dt="2019-07-29T18:03:52.175" v="590" actId="478"/>
        <pc:sldMkLst>
          <pc:docMk/>
          <pc:sldMk cId="189199777" sldId="421"/>
        </pc:sldMkLst>
        <pc:picChg chg="del">
          <ac:chgData name="Jana Bártíková" userId="1eeea1c8311ecf1c" providerId="LiveId" clId="{4723CEB2-4262-4FAC-8037-5CB85ED6BB81}" dt="2019-07-29T18:03:52.175" v="590" actId="478"/>
          <ac:picMkLst>
            <pc:docMk/>
            <pc:sldMk cId="189199777" sldId="421"/>
            <ac:picMk id="31" creationId="{0BF9B7AA-B228-44AC-AB6B-44F5E29C2907}"/>
          </ac:picMkLst>
        </pc:picChg>
      </pc:sldChg>
      <pc:sldChg chg="addSp delSp add del setBg">
        <pc:chgData name="Jana Bártíková" userId="1eeea1c8311ecf1c" providerId="LiveId" clId="{4723CEB2-4262-4FAC-8037-5CB85ED6BB81}" dt="2019-07-29T18:03:54.561" v="591"/>
        <pc:sldMkLst>
          <pc:docMk/>
          <pc:sldMk cId="2203883568" sldId="424"/>
        </pc:sldMkLst>
        <pc:picChg chg="add">
          <ac:chgData name="Jana Bártíková" userId="1eeea1c8311ecf1c" providerId="LiveId" clId="{4723CEB2-4262-4FAC-8037-5CB85ED6BB81}" dt="2019-07-29T18:03:54.561" v="591"/>
          <ac:picMkLst>
            <pc:docMk/>
            <pc:sldMk cId="2203883568" sldId="424"/>
            <ac:picMk id="13" creationId="{C83151BF-1D3C-4975-A54C-B12CBB0C281B}"/>
          </ac:picMkLst>
        </pc:picChg>
        <pc:picChg chg="del">
          <ac:chgData name="Jana Bártíková" userId="1eeea1c8311ecf1c" providerId="LiveId" clId="{4723CEB2-4262-4FAC-8037-5CB85ED6BB81}" dt="2019-07-29T16:59:01.875" v="314" actId="478"/>
          <ac:picMkLst>
            <pc:docMk/>
            <pc:sldMk cId="2203883568" sldId="424"/>
            <ac:picMk id="24" creationId="{30A90A40-7ECF-4C60-8F06-8ABB4876CCD7}"/>
          </ac:picMkLst>
        </pc:picChg>
      </pc:sldChg>
      <pc:sldChg chg="delSp add del">
        <pc:chgData name="Jana Bártíková" userId="1eeea1c8311ecf1c" providerId="LiveId" clId="{4723CEB2-4262-4FAC-8037-5CB85ED6BB81}" dt="2019-07-29T18:04:06.879" v="594" actId="478"/>
        <pc:sldMkLst>
          <pc:docMk/>
          <pc:sldMk cId="1815794240" sldId="426"/>
        </pc:sldMkLst>
        <pc:picChg chg="del">
          <ac:chgData name="Jana Bártíková" userId="1eeea1c8311ecf1c" providerId="LiveId" clId="{4723CEB2-4262-4FAC-8037-5CB85ED6BB81}" dt="2019-07-29T18:04:06.879" v="594" actId="478"/>
          <ac:picMkLst>
            <pc:docMk/>
            <pc:sldMk cId="1815794240" sldId="426"/>
            <ac:picMk id="11" creationId="{89E26940-B061-4645-8AC9-A2137BF1DC48}"/>
          </ac:picMkLst>
        </pc:picChg>
      </pc:sldChg>
      <pc:sldChg chg="addSp delSp add del setBg">
        <pc:chgData name="Jana Bártíková" userId="1eeea1c8311ecf1c" providerId="LiveId" clId="{4723CEB2-4262-4FAC-8037-5CB85ED6BB81}" dt="2019-07-29T18:04:10.101" v="595"/>
        <pc:sldMkLst>
          <pc:docMk/>
          <pc:sldMk cId="3312099341" sldId="429"/>
        </pc:sldMkLst>
        <pc:picChg chg="add">
          <ac:chgData name="Jana Bártíková" userId="1eeea1c8311ecf1c" providerId="LiveId" clId="{4723CEB2-4262-4FAC-8037-5CB85ED6BB81}" dt="2019-07-29T18:04:10.101" v="595"/>
          <ac:picMkLst>
            <pc:docMk/>
            <pc:sldMk cId="3312099341" sldId="429"/>
            <ac:picMk id="11" creationId="{9A18256D-C779-4AFF-9E40-5C600682BD9E}"/>
          </ac:picMkLst>
        </pc:picChg>
        <pc:picChg chg="del">
          <ac:chgData name="Jana Bártíková" userId="1eeea1c8311ecf1c" providerId="LiveId" clId="{4723CEB2-4262-4FAC-8037-5CB85ED6BB81}" dt="2019-07-29T16:59:16.036" v="318" actId="478"/>
          <ac:picMkLst>
            <pc:docMk/>
            <pc:sldMk cId="3312099341" sldId="429"/>
            <ac:picMk id="25" creationId="{1403DDF6-8FFE-4403-A610-7654F030A2D8}"/>
          </ac:picMkLst>
        </pc:picChg>
      </pc:sldChg>
      <pc:sldChg chg="delSp add del">
        <pc:chgData name="Jana Bártíková" userId="1eeea1c8311ecf1c" providerId="LiveId" clId="{4723CEB2-4262-4FAC-8037-5CB85ED6BB81}" dt="2019-07-29T18:03:59.452" v="592" actId="478"/>
        <pc:sldMkLst>
          <pc:docMk/>
          <pc:sldMk cId="2476045226" sldId="432"/>
        </pc:sldMkLst>
        <pc:picChg chg="del">
          <ac:chgData name="Jana Bártíková" userId="1eeea1c8311ecf1c" providerId="LiveId" clId="{4723CEB2-4262-4FAC-8037-5CB85ED6BB81}" dt="2019-07-29T18:03:59.452" v="592" actId="478"/>
          <ac:picMkLst>
            <pc:docMk/>
            <pc:sldMk cId="2476045226" sldId="432"/>
            <ac:picMk id="15" creationId="{474BE0DE-863F-40D2-B492-748033202AB5}"/>
          </ac:picMkLst>
        </pc:picChg>
        <pc:cxnChg chg="del">
          <ac:chgData name="Jana Bártíková" userId="1eeea1c8311ecf1c" providerId="LiveId" clId="{4723CEB2-4262-4FAC-8037-5CB85ED6BB81}" dt="2019-07-29T16:59:08.371" v="316" actId="478"/>
          <ac:cxnSpMkLst>
            <pc:docMk/>
            <pc:sldMk cId="2476045226" sldId="432"/>
            <ac:cxnSpMk id="8" creationId="{3C51C0B1-15BB-4616-A861-B7B60470FCC8}"/>
          </ac:cxnSpMkLst>
        </pc:cxnChg>
        <pc:cxnChg chg="del">
          <ac:chgData name="Jana Bártíková" userId="1eeea1c8311ecf1c" providerId="LiveId" clId="{4723CEB2-4262-4FAC-8037-5CB85ED6BB81}" dt="2019-07-29T16:59:09.400" v="317" actId="478"/>
          <ac:cxnSpMkLst>
            <pc:docMk/>
            <pc:sldMk cId="2476045226" sldId="432"/>
            <ac:cxnSpMk id="9" creationId="{BD873A6E-372B-4B49-A86B-BB61C284B43A}"/>
          </ac:cxnSpMkLst>
        </pc:cxnChg>
      </pc:sldChg>
      <pc:sldChg chg="addSp delSp add del setBg">
        <pc:chgData name="Jana Bártíková" userId="1eeea1c8311ecf1c" providerId="LiveId" clId="{4723CEB2-4262-4FAC-8037-5CB85ED6BB81}" dt="2019-07-29T18:04:02.918" v="593"/>
        <pc:sldMkLst>
          <pc:docMk/>
          <pc:sldMk cId="3401282522" sldId="433"/>
        </pc:sldMkLst>
        <pc:picChg chg="add">
          <ac:chgData name="Jana Bártíková" userId="1eeea1c8311ecf1c" providerId="LiveId" clId="{4723CEB2-4262-4FAC-8037-5CB85ED6BB81}" dt="2019-07-29T18:04:02.918" v="593"/>
          <ac:picMkLst>
            <pc:docMk/>
            <pc:sldMk cId="3401282522" sldId="433"/>
            <ac:picMk id="8" creationId="{E65B7CDE-3DD2-4664-AF7F-296B187DDA82}"/>
          </ac:picMkLst>
        </pc:picChg>
        <pc:picChg chg="del">
          <ac:chgData name="Jana Bártíková" userId="1eeea1c8311ecf1c" providerId="LiveId" clId="{4723CEB2-4262-4FAC-8037-5CB85ED6BB81}" dt="2019-07-29T16:59:05.906" v="315" actId="478"/>
          <ac:picMkLst>
            <pc:docMk/>
            <pc:sldMk cId="3401282522" sldId="433"/>
            <ac:picMk id="29" creationId="{22432A73-149F-4A91-BBFA-EE09679699C7}"/>
          </ac:picMkLst>
        </pc:picChg>
      </pc:sldChg>
      <pc:sldChg chg="addSp delSp modSp add del">
        <pc:chgData name="Jana Bártíková" userId="1eeea1c8311ecf1c" providerId="LiveId" clId="{4723CEB2-4262-4FAC-8037-5CB85ED6BB81}" dt="2019-07-29T18:04:37.614" v="618" actId="20577"/>
        <pc:sldMkLst>
          <pc:docMk/>
          <pc:sldMk cId="3350636603" sldId="434"/>
        </pc:sldMkLst>
        <pc:spChg chg="mod">
          <ac:chgData name="Jana Bártíková" userId="1eeea1c8311ecf1c" providerId="LiveId" clId="{4723CEB2-4262-4FAC-8037-5CB85ED6BB81}" dt="2019-07-29T18:04:37.614" v="618" actId="20577"/>
          <ac:spMkLst>
            <pc:docMk/>
            <pc:sldMk cId="3350636603" sldId="434"/>
            <ac:spMk id="2" creationId="{6D3E1282-6B71-4E70-8089-73CDCF844508}"/>
          </ac:spMkLst>
        </pc:spChg>
        <pc:picChg chg="add">
          <ac:chgData name="Jana Bártíková" userId="1eeea1c8311ecf1c" providerId="LiveId" clId="{4723CEB2-4262-4FAC-8037-5CB85ED6BB81}" dt="2019-07-29T18:04:18.435" v="597"/>
          <ac:picMkLst>
            <pc:docMk/>
            <pc:sldMk cId="3350636603" sldId="434"/>
            <ac:picMk id="10" creationId="{6BE62CF8-614D-4F27-ACDE-50BF1A6564A7}"/>
          </ac:picMkLst>
        </pc:picChg>
        <pc:picChg chg="del">
          <ac:chgData name="Jana Bártíková" userId="1eeea1c8311ecf1c" providerId="LiveId" clId="{4723CEB2-4262-4FAC-8037-5CB85ED6BB81}" dt="2019-07-29T17:08:19.406" v="326" actId="478"/>
          <ac:picMkLst>
            <pc:docMk/>
            <pc:sldMk cId="3350636603" sldId="434"/>
            <ac:picMk id="16" creationId="{7AA4F7DF-7E2F-4E97-B62F-DD78E7C210A8}"/>
          </ac:picMkLst>
        </pc:picChg>
      </pc:sldChg>
      <pc:sldChg chg="addSp delSp modSp add del">
        <pc:chgData name="Jana Bártíková" userId="1eeea1c8311ecf1c" providerId="LiveId" clId="{4723CEB2-4262-4FAC-8037-5CB85ED6BB81}" dt="2019-07-29T17:09:41.613" v="341" actId="1076"/>
        <pc:sldMkLst>
          <pc:docMk/>
          <pc:sldMk cId="203455224" sldId="436"/>
        </pc:sldMkLst>
        <pc:spChg chg="mod">
          <ac:chgData name="Jana Bártíková" userId="1eeea1c8311ecf1c" providerId="LiveId" clId="{4723CEB2-4262-4FAC-8037-5CB85ED6BB81}" dt="2019-07-29T17:09:23.876" v="335" actId="1076"/>
          <ac:spMkLst>
            <pc:docMk/>
            <pc:sldMk cId="203455224" sldId="436"/>
            <ac:spMk id="2" creationId="{6D3E1282-6B71-4E70-8089-73CDCF844508}"/>
          </ac:spMkLst>
        </pc:spChg>
        <pc:spChg chg="mod">
          <ac:chgData name="Jana Bártíková" userId="1eeea1c8311ecf1c" providerId="LiveId" clId="{4723CEB2-4262-4FAC-8037-5CB85ED6BB81}" dt="2019-07-29T17:09:26.875" v="336" actId="1076"/>
          <ac:spMkLst>
            <pc:docMk/>
            <pc:sldMk cId="203455224" sldId="436"/>
            <ac:spMk id="5" creationId="{8D753F51-710E-47F0-9D7A-809BD0196CD5}"/>
          </ac:spMkLst>
        </pc:spChg>
        <pc:spChg chg="mod">
          <ac:chgData name="Jana Bártíková" userId="1eeea1c8311ecf1c" providerId="LiveId" clId="{4723CEB2-4262-4FAC-8037-5CB85ED6BB81}" dt="2019-07-29T17:08:54.581" v="329" actId="113"/>
          <ac:spMkLst>
            <pc:docMk/>
            <pc:sldMk cId="203455224" sldId="436"/>
            <ac:spMk id="8" creationId="{4E3B9933-CC01-4919-B602-1D8E660E2EB0}"/>
          </ac:spMkLst>
        </pc:spChg>
        <pc:picChg chg="add mod">
          <ac:chgData name="Jana Bártíková" userId="1eeea1c8311ecf1c" providerId="LiveId" clId="{4723CEB2-4262-4FAC-8037-5CB85ED6BB81}" dt="2019-07-29T17:09:35.844" v="340" actId="1076"/>
          <ac:picMkLst>
            <pc:docMk/>
            <pc:sldMk cId="203455224" sldId="436"/>
            <ac:picMk id="3" creationId="{05CBBF41-2F8A-44CB-B73A-5FDA51A87E4A}"/>
          </ac:picMkLst>
        </pc:picChg>
        <pc:picChg chg="mod">
          <ac:chgData name="Jana Bártíková" userId="1eeea1c8311ecf1c" providerId="LiveId" clId="{4723CEB2-4262-4FAC-8037-5CB85ED6BB81}" dt="2019-07-29T17:09:28.698" v="337" actId="1076"/>
          <ac:picMkLst>
            <pc:docMk/>
            <pc:sldMk cId="203455224" sldId="436"/>
            <ac:picMk id="6" creationId="{93F68627-A722-4D0F-8891-CE5824434145}"/>
          </ac:picMkLst>
        </pc:picChg>
        <pc:picChg chg="mod">
          <ac:chgData name="Jana Bártíková" userId="1eeea1c8311ecf1c" providerId="LiveId" clId="{4723CEB2-4262-4FAC-8037-5CB85ED6BB81}" dt="2019-07-29T17:09:41.613" v="341" actId="1076"/>
          <ac:picMkLst>
            <pc:docMk/>
            <pc:sldMk cId="203455224" sldId="436"/>
            <ac:picMk id="7" creationId="{71AB7C4E-D9CC-44D5-A053-A6BC477C1C3E}"/>
          </ac:picMkLst>
        </pc:picChg>
        <pc:picChg chg="add del">
          <ac:chgData name="Jana Bártíková" userId="1eeea1c8311ecf1c" providerId="LiveId" clId="{4723CEB2-4262-4FAC-8037-5CB85ED6BB81}" dt="2019-07-29T17:09:13.751" v="331"/>
          <ac:picMkLst>
            <pc:docMk/>
            <pc:sldMk cId="203455224" sldId="436"/>
            <ac:picMk id="10" creationId="{58016E7D-B5DC-410F-B504-719ACE322526}"/>
          </ac:picMkLst>
        </pc:picChg>
      </pc:sldChg>
      <pc:sldChg chg="addSp delSp modSp add del setBg">
        <pc:chgData name="Jana Bártíková" userId="1eeea1c8311ecf1c" providerId="LiveId" clId="{4723CEB2-4262-4FAC-8037-5CB85ED6BB81}" dt="2019-07-29T17:13:04.828" v="383" actId="478"/>
        <pc:sldMkLst>
          <pc:docMk/>
          <pc:sldMk cId="2383363320" sldId="438"/>
        </pc:sldMkLst>
        <pc:spChg chg="mod">
          <ac:chgData name="Jana Bártíková" userId="1eeea1c8311ecf1c" providerId="LiveId" clId="{4723CEB2-4262-4FAC-8037-5CB85ED6BB81}" dt="2019-07-29T17:10:46.752" v="353" actId="113"/>
          <ac:spMkLst>
            <pc:docMk/>
            <pc:sldMk cId="2383363320" sldId="438"/>
            <ac:spMk id="25" creationId="{B23BF1FE-1A9A-4666-B900-5A69B783E203}"/>
          </ac:spMkLst>
        </pc:spChg>
        <pc:picChg chg="del">
          <ac:chgData name="Jana Bártíková" userId="1eeea1c8311ecf1c" providerId="LiveId" clId="{4723CEB2-4262-4FAC-8037-5CB85ED6BB81}" dt="2019-07-29T17:10:05.839" v="342" actId="478"/>
          <ac:picMkLst>
            <pc:docMk/>
            <pc:sldMk cId="2383363320" sldId="438"/>
            <ac:picMk id="3" creationId="{D2062BF7-E34D-4F84-937A-43F3D8227DA6}"/>
          </ac:picMkLst>
        </pc:picChg>
        <pc:picChg chg="del">
          <ac:chgData name="Jana Bártíková" userId="1eeea1c8311ecf1c" providerId="LiveId" clId="{4723CEB2-4262-4FAC-8037-5CB85ED6BB81}" dt="2019-07-29T17:10:20.010" v="348" actId="478"/>
          <ac:picMkLst>
            <pc:docMk/>
            <pc:sldMk cId="2383363320" sldId="438"/>
            <ac:picMk id="9" creationId="{0A9D11BE-E157-4DF1-B213-C63511C4FEFF}"/>
          </ac:picMkLst>
        </pc:picChg>
        <pc:picChg chg="add mod">
          <ac:chgData name="Jana Bártíková" userId="1eeea1c8311ecf1c" providerId="LiveId" clId="{4723CEB2-4262-4FAC-8037-5CB85ED6BB81}" dt="2019-07-29T17:10:18.887" v="347" actId="1076"/>
          <ac:picMkLst>
            <pc:docMk/>
            <pc:sldMk cId="2383363320" sldId="438"/>
            <ac:picMk id="12" creationId="{4D3031C3-073F-4A81-985D-985E617FEE6C}"/>
          </ac:picMkLst>
        </pc:picChg>
        <pc:picChg chg="add mod">
          <ac:chgData name="Jana Bártíková" userId="1eeea1c8311ecf1c" providerId="LiveId" clId="{4723CEB2-4262-4FAC-8037-5CB85ED6BB81}" dt="2019-07-29T17:10:39.691" v="351" actId="1076"/>
          <ac:picMkLst>
            <pc:docMk/>
            <pc:sldMk cId="2383363320" sldId="438"/>
            <ac:picMk id="13" creationId="{EBB15EA9-FD73-4207-AF20-EBF537FAD545}"/>
          </ac:picMkLst>
        </pc:picChg>
        <pc:picChg chg="del">
          <ac:chgData name="Jana Bártíková" userId="1eeea1c8311ecf1c" providerId="LiveId" clId="{4723CEB2-4262-4FAC-8037-5CB85ED6BB81}" dt="2019-07-29T17:13:04.828" v="383" actId="478"/>
          <ac:picMkLst>
            <pc:docMk/>
            <pc:sldMk cId="2383363320" sldId="438"/>
            <ac:picMk id="24" creationId="{902B35AC-AF55-4C8D-A62B-D8894250A5E9}"/>
          </ac:picMkLst>
        </pc:picChg>
      </pc:sldChg>
      <pc:sldChg chg="addSp delSp modSp add del setBg">
        <pc:chgData name="Jana Bártíková" userId="1eeea1c8311ecf1c" providerId="LiveId" clId="{4723CEB2-4262-4FAC-8037-5CB85ED6BB81}" dt="2019-07-29T17:12:18.389" v="376" actId="1076"/>
        <pc:sldMkLst>
          <pc:docMk/>
          <pc:sldMk cId="1341106102" sldId="440"/>
        </pc:sldMkLst>
        <pc:spChg chg="del">
          <ac:chgData name="Jana Bártíková" userId="1eeea1c8311ecf1c" providerId="LiveId" clId="{4723CEB2-4262-4FAC-8037-5CB85ED6BB81}" dt="2019-07-29T17:11:40.726" v="364" actId="478"/>
          <ac:spMkLst>
            <pc:docMk/>
            <pc:sldMk cId="1341106102" sldId="440"/>
            <ac:spMk id="6" creationId="{F12E2CBF-00B1-4195-A877-225895C0FCCE}"/>
          </ac:spMkLst>
        </pc:spChg>
        <pc:picChg chg="mod">
          <ac:chgData name="Jana Bártíková" userId="1eeea1c8311ecf1c" providerId="LiveId" clId="{4723CEB2-4262-4FAC-8037-5CB85ED6BB81}" dt="2019-07-29T17:11:21.397" v="358" actId="1076"/>
          <ac:picMkLst>
            <pc:docMk/>
            <pc:sldMk cId="1341106102" sldId="440"/>
            <ac:picMk id="3" creationId="{7CE82F2C-D241-4A99-A25E-E07A5D3D401C}"/>
          </ac:picMkLst>
        </pc:picChg>
        <pc:picChg chg="del">
          <ac:chgData name="Jana Bártíková" userId="1eeea1c8311ecf1c" providerId="LiveId" clId="{4723CEB2-4262-4FAC-8037-5CB85ED6BB81}" dt="2019-07-29T17:11:10.066" v="354" actId="478"/>
          <ac:picMkLst>
            <pc:docMk/>
            <pc:sldMk cId="1341106102" sldId="440"/>
            <ac:picMk id="7" creationId="{9E91FE2D-BBFB-45BE-8E35-CFACB2009F45}"/>
          </ac:picMkLst>
        </pc:picChg>
        <pc:picChg chg="add mod">
          <ac:chgData name="Jana Bártíková" userId="1eeea1c8311ecf1c" providerId="LiveId" clId="{4723CEB2-4262-4FAC-8037-5CB85ED6BB81}" dt="2019-07-29T17:11:19.680" v="357" actId="1076"/>
          <ac:picMkLst>
            <pc:docMk/>
            <pc:sldMk cId="1341106102" sldId="440"/>
            <ac:picMk id="12" creationId="{69DFC7C6-CA61-495C-A3CD-096545DC0232}"/>
          </ac:picMkLst>
        </pc:picChg>
        <pc:picChg chg="add mod">
          <ac:chgData name="Jana Bártíková" userId="1eeea1c8311ecf1c" providerId="LiveId" clId="{4723CEB2-4262-4FAC-8037-5CB85ED6BB81}" dt="2019-07-29T17:12:12.790" v="374" actId="1076"/>
          <ac:picMkLst>
            <pc:docMk/>
            <pc:sldMk cId="1341106102" sldId="440"/>
            <ac:picMk id="13" creationId="{1EC51611-B5B1-4EB7-8720-0AA03668BF26}"/>
          </ac:picMkLst>
        </pc:picChg>
        <pc:picChg chg="add mod">
          <ac:chgData name="Jana Bártíková" userId="1eeea1c8311ecf1c" providerId="LiveId" clId="{4723CEB2-4262-4FAC-8037-5CB85ED6BB81}" dt="2019-07-29T17:12:18.389" v="376" actId="1076"/>
          <ac:picMkLst>
            <pc:docMk/>
            <pc:sldMk cId="1341106102" sldId="440"/>
            <ac:picMk id="14" creationId="{00DCC56F-EF9C-477A-974E-E627547B5045}"/>
          </ac:picMkLst>
        </pc:picChg>
        <pc:picChg chg="del">
          <ac:chgData name="Jana Bártíková" userId="1eeea1c8311ecf1c" providerId="LiveId" clId="{4723CEB2-4262-4FAC-8037-5CB85ED6BB81}" dt="2019-07-29T17:11:23.471" v="359" actId="478"/>
          <ac:picMkLst>
            <pc:docMk/>
            <pc:sldMk cId="1341106102" sldId="440"/>
            <ac:picMk id="17" creationId="{F294EBF6-9382-41CE-9A45-5EB495E5C0B1}"/>
          </ac:picMkLst>
        </pc:picChg>
        <pc:picChg chg="del">
          <ac:chgData name="Jana Bártíková" userId="1eeea1c8311ecf1c" providerId="LiveId" clId="{4723CEB2-4262-4FAC-8037-5CB85ED6BB81}" dt="2019-07-29T17:11:24.459" v="360" actId="478"/>
          <ac:picMkLst>
            <pc:docMk/>
            <pc:sldMk cId="1341106102" sldId="440"/>
            <ac:picMk id="18" creationId="{B6F0F293-13FD-4806-8341-D59E801C08A4}"/>
          </ac:picMkLst>
        </pc:picChg>
      </pc:sldChg>
      <pc:sldChg chg="addSp delSp modSp add del setBg">
        <pc:chgData name="Jana Bártíková" userId="1eeea1c8311ecf1c" providerId="LiveId" clId="{4723CEB2-4262-4FAC-8037-5CB85ED6BB81}" dt="2019-07-29T17:12:58.819" v="382" actId="478"/>
        <pc:sldMkLst>
          <pc:docMk/>
          <pc:sldMk cId="2420929108" sldId="442"/>
        </pc:sldMkLst>
        <pc:picChg chg="add mod">
          <ac:chgData name="Jana Bártíková" userId="1eeea1c8311ecf1c" providerId="LiveId" clId="{4723CEB2-4262-4FAC-8037-5CB85ED6BB81}" dt="2019-07-29T17:12:47.644" v="380" actId="1076"/>
          <ac:picMkLst>
            <pc:docMk/>
            <pc:sldMk cId="2420929108" sldId="442"/>
            <ac:picMk id="11" creationId="{67533C8A-BB69-43EC-BD59-B3875D9A80B8}"/>
          </ac:picMkLst>
        </pc:picChg>
        <pc:picChg chg="del">
          <ac:chgData name="Jana Bártíková" userId="1eeea1c8311ecf1c" providerId="LiveId" clId="{4723CEB2-4262-4FAC-8037-5CB85ED6BB81}" dt="2019-07-29T17:12:41.304" v="377" actId="478"/>
          <ac:picMkLst>
            <pc:docMk/>
            <pc:sldMk cId="2420929108" sldId="442"/>
            <ac:picMk id="18" creationId="{1215BA95-1616-4524-BB9D-22828304BBFD}"/>
          </ac:picMkLst>
        </pc:picChg>
        <pc:picChg chg="del">
          <ac:chgData name="Jana Bártíková" userId="1eeea1c8311ecf1c" providerId="LiveId" clId="{4723CEB2-4262-4FAC-8037-5CB85ED6BB81}" dt="2019-07-29T17:12:58.819" v="382" actId="478"/>
          <ac:picMkLst>
            <pc:docMk/>
            <pc:sldMk cId="2420929108" sldId="442"/>
            <ac:picMk id="19" creationId="{77142C38-70F4-432B-9B9D-1C4821FFF963}"/>
          </ac:picMkLst>
        </pc:picChg>
      </pc:sldChg>
      <pc:sldChg chg="addSp delSp add del setBg">
        <pc:chgData name="Jana Bártíková" userId="1eeea1c8311ecf1c" providerId="LiveId" clId="{4723CEB2-4262-4FAC-8037-5CB85ED6BB81}" dt="2019-07-29T17:53:57.839" v="539"/>
        <pc:sldMkLst>
          <pc:docMk/>
          <pc:sldMk cId="912408028" sldId="444"/>
        </pc:sldMkLst>
        <pc:spChg chg="del">
          <ac:chgData name="Jana Bártíková" userId="1eeea1c8311ecf1c" providerId="LiveId" clId="{4723CEB2-4262-4FAC-8037-5CB85ED6BB81}" dt="2019-07-29T17:12:52.903" v="381" actId="478"/>
          <ac:spMkLst>
            <pc:docMk/>
            <pc:sldMk cId="912408028" sldId="444"/>
            <ac:spMk id="3" creationId="{10930B2A-2069-442E-BEC4-4F3A09B10130}"/>
          </ac:spMkLst>
        </pc:spChg>
        <pc:picChg chg="add del">
          <ac:chgData name="Jana Bártíková" userId="1eeea1c8311ecf1c" providerId="LiveId" clId="{4723CEB2-4262-4FAC-8037-5CB85ED6BB81}" dt="2019-07-29T17:53:57.839" v="539"/>
          <ac:picMkLst>
            <pc:docMk/>
            <pc:sldMk cId="912408028" sldId="444"/>
            <ac:picMk id="11" creationId="{9B16B339-D30E-4B1A-8EF1-5C9D73FA33CE}"/>
          </ac:picMkLst>
        </pc:picChg>
      </pc:sldChg>
      <pc:sldChg chg="addSp delSp modSp add del">
        <pc:chgData name="Jana Bártíková" userId="1eeea1c8311ecf1c" providerId="LiveId" clId="{4723CEB2-4262-4FAC-8037-5CB85ED6BB81}" dt="2019-07-29T18:05:04.696" v="621" actId="478"/>
        <pc:sldMkLst>
          <pc:docMk/>
          <pc:sldMk cId="4104372706" sldId="445"/>
        </pc:sldMkLst>
        <pc:spChg chg="add del">
          <ac:chgData name="Jana Bártíková" userId="1eeea1c8311ecf1c" providerId="LiveId" clId="{4723CEB2-4262-4FAC-8037-5CB85ED6BB81}" dt="2019-07-29T17:43:54.485" v="460" actId="478"/>
          <ac:spMkLst>
            <pc:docMk/>
            <pc:sldMk cId="4104372706" sldId="445"/>
            <ac:spMk id="2" creationId="{6D3E1282-6B71-4E70-8089-73CDCF844508}"/>
          </ac:spMkLst>
        </pc:spChg>
        <pc:spChg chg="add del mod">
          <ac:chgData name="Jana Bártíková" userId="1eeea1c8311ecf1c" providerId="LiveId" clId="{4723CEB2-4262-4FAC-8037-5CB85ED6BB81}" dt="2019-07-29T17:24:33.661" v="393" actId="478"/>
          <ac:spMkLst>
            <pc:docMk/>
            <pc:sldMk cId="4104372706" sldId="445"/>
            <ac:spMk id="3" creationId="{56912AD4-9159-4E8A-BDBC-CF7706C9F0F9}"/>
          </ac:spMkLst>
        </pc:spChg>
        <pc:spChg chg="add mod">
          <ac:chgData name="Jana Bártíková" userId="1eeea1c8311ecf1c" providerId="LiveId" clId="{4723CEB2-4262-4FAC-8037-5CB85ED6BB81}" dt="2019-07-29T17:37:22.066" v="443" actId="1076"/>
          <ac:spMkLst>
            <pc:docMk/>
            <pc:sldMk cId="4104372706" sldId="445"/>
            <ac:spMk id="10" creationId="{E7290B66-2471-4784-9645-0458F86F1CEE}"/>
          </ac:spMkLst>
        </pc:spChg>
        <pc:spChg chg="add mod">
          <ac:chgData name="Jana Bártíková" userId="1eeea1c8311ecf1c" providerId="LiveId" clId="{4723CEB2-4262-4FAC-8037-5CB85ED6BB81}" dt="2019-07-29T17:37:28.630" v="445" actId="14100"/>
          <ac:spMkLst>
            <pc:docMk/>
            <pc:sldMk cId="4104372706" sldId="445"/>
            <ac:spMk id="11" creationId="{D64CB689-A3A0-413A-878B-89C36BF1E497}"/>
          </ac:spMkLst>
        </pc:spChg>
        <pc:spChg chg="add mod">
          <ac:chgData name="Jana Bártíková" userId="1eeea1c8311ecf1c" providerId="LiveId" clId="{4723CEB2-4262-4FAC-8037-5CB85ED6BB81}" dt="2019-07-29T17:38:23.566" v="457"/>
          <ac:spMkLst>
            <pc:docMk/>
            <pc:sldMk cId="4104372706" sldId="445"/>
            <ac:spMk id="13" creationId="{A6FADBF1-4EC6-4441-8F97-1B0B308EF306}"/>
          </ac:spMkLst>
        </pc:spChg>
        <pc:spChg chg="add mod">
          <ac:chgData name="Jana Bártíková" userId="1eeea1c8311ecf1c" providerId="LiveId" clId="{4723CEB2-4262-4FAC-8037-5CB85ED6BB81}" dt="2019-07-29T17:37:31.514" v="446" actId="1076"/>
          <ac:spMkLst>
            <pc:docMk/>
            <pc:sldMk cId="4104372706" sldId="445"/>
            <ac:spMk id="14" creationId="{7734CCC0-CF6A-49CA-9F80-9A52DC80A204}"/>
          </ac:spMkLst>
        </pc:spChg>
        <pc:spChg chg="add del mod">
          <ac:chgData name="Jana Bártíková" userId="1eeea1c8311ecf1c" providerId="LiveId" clId="{4723CEB2-4262-4FAC-8037-5CB85ED6BB81}" dt="2019-07-29T17:43:54.485" v="460" actId="478"/>
          <ac:spMkLst>
            <pc:docMk/>
            <pc:sldMk cId="4104372706" sldId="445"/>
            <ac:spMk id="18" creationId="{BBE18DCA-4B6A-4B81-A9DC-DCCF71F6504C}"/>
          </ac:spMkLst>
        </pc:spChg>
        <pc:graphicFrameChg chg="del">
          <ac:chgData name="Jana Bártíková" userId="1eeea1c8311ecf1c" providerId="LiveId" clId="{4723CEB2-4262-4FAC-8037-5CB85ED6BB81}" dt="2019-07-29T17:24:29.497" v="392" actId="478"/>
          <ac:graphicFrameMkLst>
            <pc:docMk/>
            <pc:sldMk cId="4104372706" sldId="445"/>
            <ac:graphicFrameMk id="5" creationId="{928779DB-1BA8-4FAF-890C-259B91DD7C6B}"/>
          </ac:graphicFrameMkLst>
        </pc:graphicFrameChg>
        <pc:graphicFrameChg chg="add del">
          <ac:chgData name="Jana Bártíková" userId="1eeea1c8311ecf1c" providerId="LiveId" clId="{4723CEB2-4262-4FAC-8037-5CB85ED6BB81}" dt="2019-07-29T17:25:02.138" v="395"/>
          <ac:graphicFrameMkLst>
            <pc:docMk/>
            <pc:sldMk cId="4104372706" sldId="445"/>
            <ac:graphicFrameMk id="9" creationId="{BC966BA3-9866-405D-93BC-86900663A7B7}"/>
          </ac:graphicFrameMkLst>
        </pc:graphicFrameChg>
        <pc:graphicFrameChg chg="add del">
          <ac:chgData name="Jana Bártíková" userId="1eeea1c8311ecf1c" providerId="LiveId" clId="{4723CEB2-4262-4FAC-8037-5CB85ED6BB81}" dt="2019-07-29T17:37:57.368" v="451"/>
          <ac:graphicFrameMkLst>
            <pc:docMk/>
            <pc:sldMk cId="4104372706" sldId="445"/>
            <ac:graphicFrameMk id="15" creationId="{24B638F5-E609-4B7C-B709-08F2EEB5CF65}"/>
          </ac:graphicFrameMkLst>
        </pc:graphicFrameChg>
        <pc:picChg chg="add mod">
          <ac:chgData name="Jana Bártíková" userId="1eeea1c8311ecf1c" providerId="LiveId" clId="{4723CEB2-4262-4FAC-8037-5CB85ED6BB81}" dt="2019-07-29T17:37:17.421" v="442" actId="1076"/>
          <ac:picMkLst>
            <pc:docMk/>
            <pc:sldMk cId="4104372706" sldId="445"/>
            <ac:picMk id="4" creationId="{135EEB95-E46B-4717-8F6E-8E036FC5DFBE}"/>
          </ac:picMkLst>
        </pc:picChg>
        <pc:picChg chg="del">
          <ac:chgData name="Jana Bártíková" userId="1eeea1c8311ecf1c" providerId="LiveId" clId="{4723CEB2-4262-4FAC-8037-5CB85ED6BB81}" dt="2019-07-29T18:05:04.696" v="621" actId="478"/>
          <ac:picMkLst>
            <pc:docMk/>
            <pc:sldMk cId="4104372706" sldId="445"/>
            <ac:picMk id="6" creationId="{AABB5EAA-0D84-42A6-9249-92C974F8503C}"/>
          </ac:picMkLst>
        </pc:picChg>
        <pc:picChg chg="add del mod">
          <ac:chgData name="Jana Bártíková" userId="1eeea1c8311ecf1c" providerId="LiveId" clId="{4723CEB2-4262-4FAC-8037-5CB85ED6BB81}" dt="2019-07-29T17:37:53.233" v="449" actId="478"/>
          <ac:picMkLst>
            <pc:docMk/>
            <pc:sldMk cId="4104372706" sldId="445"/>
            <ac:picMk id="12" creationId="{8FD44DA6-013B-4BAC-9EE3-A68F94571C44}"/>
          </ac:picMkLst>
        </pc:picChg>
        <pc:picChg chg="add mod">
          <ac:chgData name="Jana Bártíková" userId="1eeea1c8311ecf1c" providerId="LiveId" clId="{4723CEB2-4262-4FAC-8037-5CB85ED6BB81}" dt="2019-07-29T17:38:07.028" v="455" actId="1076"/>
          <ac:picMkLst>
            <pc:docMk/>
            <pc:sldMk cId="4104372706" sldId="445"/>
            <ac:picMk id="16" creationId="{CF05F5A9-6648-4D7C-B535-1ACBE3ECC8BC}"/>
          </ac:picMkLst>
        </pc:picChg>
      </pc:sldChg>
      <pc:sldChg chg="addSp delSp modSp add del ord">
        <pc:chgData name="Jana Bártíková" userId="1eeea1c8311ecf1c" providerId="LiveId" clId="{4723CEB2-4262-4FAC-8037-5CB85ED6BB81}" dt="2019-07-29T18:05:14.209" v="623" actId="478"/>
        <pc:sldMkLst>
          <pc:docMk/>
          <pc:sldMk cId="3660960380" sldId="447"/>
        </pc:sldMkLst>
        <pc:spChg chg="add mod">
          <ac:chgData name="Jana Bártíková" userId="1eeea1c8311ecf1c" providerId="LiveId" clId="{4723CEB2-4262-4FAC-8037-5CB85ED6BB81}" dt="2019-07-29T17:49:33.822" v="499" actId="478"/>
          <ac:spMkLst>
            <pc:docMk/>
            <pc:sldMk cId="3660960380" sldId="447"/>
            <ac:spMk id="3" creationId="{83BE57B0-F9C2-4BA2-B40A-F80DAB6C0309}"/>
          </ac:spMkLst>
        </pc:spChg>
        <pc:graphicFrameChg chg="del">
          <ac:chgData name="Jana Bártíková" userId="1eeea1c8311ecf1c" providerId="LiveId" clId="{4723CEB2-4262-4FAC-8037-5CB85ED6BB81}" dt="2019-07-29T17:49:33.822" v="499" actId="478"/>
          <ac:graphicFrameMkLst>
            <pc:docMk/>
            <pc:sldMk cId="3660960380" sldId="447"/>
            <ac:graphicFrameMk id="5" creationId="{171F1606-E566-4732-8702-27052E91913D}"/>
          </ac:graphicFrameMkLst>
        </pc:graphicFrameChg>
        <pc:graphicFrameChg chg="add del mod">
          <ac:chgData name="Jana Bártíková" userId="1eeea1c8311ecf1c" providerId="LiveId" clId="{4723CEB2-4262-4FAC-8037-5CB85ED6BB81}" dt="2019-07-29T17:49:55.209" v="509" actId="1076"/>
          <ac:graphicFrameMkLst>
            <pc:docMk/>
            <pc:sldMk cId="3660960380" sldId="447"/>
            <ac:graphicFrameMk id="9" creationId="{A28390EF-2E88-4DBF-B972-7C3E2EC33062}"/>
          </ac:graphicFrameMkLst>
        </pc:graphicFrameChg>
        <pc:picChg chg="del">
          <ac:chgData name="Jana Bártíková" userId="1eeea1c8311ecf1c" providerId="LiveId" clId="{4723CEB2-4262-4FAC-8037-5CB85ED6BB81}" dt="2019-07-29T18:05:14.209" v="623" actId="478"/>
          <ac:picMkLst>
            <pc:docMk/>
            <pc:sldMk cId="3660960380" sldId="447"/>
            <ac:picMk id="6" creationId="{DF06ADA1-0CC2-405C-824A-8B5D2DD0504E}"/>
          </ac:picMkLst>
        </pc:picChg>
      </pc:sldChg>
      <pc:sldChg chg="delSp add setBg">
        <pc:chgData name="Jana Bártíková" userId="1eeea1c8311ecf1c" providerId="LiveId" clId="{4723CEB2-4262-4FAC-8037-5CB85ED6BB81}" dt="2019-07-29T16:36:56.966" v="286" actId="478"/>
        <pc:sldMkLst>
          <pc:docMk/>
          <pc:sldMk cId="2532431224" sldId="451"/>
        </pc:sldMkLst>
        <pc:picChg chg="del">
          <ac:chgData name="Jana Bártíková" userId="1eeea1c8311ecf1c" providerId="LiveId" clId="{4723CEB2-4262-4FAC-8037-5CB85ED6BB81}" dt="2019-07-29T16:36:56.966" v="286" actId="478"/>
          <ac:picMkLst>
            <pc:docMk/>
            <pc:sldMk cId="2532431224" sldId="451"/>
            <ac:picMk id="10" creationId="{B1E55942-25AA-411C-BFF9-AAB3A701B71A}"/>
          </ac:picMkLst>
        </pc:picChg>
      </pc:sldChg>
      <pc:sldChg chg="add del">
        <pc:chgData name="Jana Bártíková" userId="1eeea1c8311ecf1c" providerId="LiveId" clId="{4723CEB2-4262-4FAC-8037-5CB85ED6BB81}" dt="2019-07-29T15:53:10.079" v="58"/>
        <pc:sldMkLst>
          <pc:docMk/>
          <pc:sldMk cId="189120934" sldId="454"/>
        </pc:sldMkLst>
      </pc:sldChg>
      <pc:sldChg chg="delSp add del">
        <pc:chgData name="Jana Bártíková" userId="1eeea1c8311ecf1c" providerId="LiveId" clId="{4723CEB2-4262-4FAC-8037-5CB85ED6BB81}" dt="2019-07-29T18:04:48.315" v="619" actId="478"/>
        <pc:sldMkLst>
          <pc:docMk/>
          <pc:sldMk cId="3345994896" sldId="456"/>
        </pc:sldMkLst>
        <pc:picChg chg="del">
          <ac:chgData name="Jana Bártíková" userId="1eeea1c8311ecf1c" providerId="LiveId" clId="{4723CEB2-4262-4FAC-8037-5CB85ED6BB81}" dt="2019-07-29T18:04:48.315" v="619" actId="478"/>
          <ac:picMkLst>
            <pc:docMk/>
            <pc:sldMk cId="3345994896" sldId="456"/>
            <ac:picMk id="7" creationId="{2036BD36-04D9-4D3A-AC76-B06F21351F65}"/>
          </ac:picMkLst>
        </pc:picChg>
      </pc:sldChg>
      <pc:sldChg chg="add del">
        <pc:chgData name="Jana Bártíková" userId="1eeea1c8311ecf1c" providerId="LiveId" clId="{4723CEB2-4262-4FAC-8037-5CB85ED6BB81}" dt="2019-07-29T17:08:23.779" v="327" actId="2696"/>
        <pc:sldMkLst>
          <pc:docMk/>
          <pc:sldMk cId="4157696890" sldId="457"/>
        </pc:sldMkLst>
      </pc:sldChg>
      <pc:sldChg chg="add del">
        <pc:chgData name="Jana Bártíková" userId="1eeea1c8311ecf1c" providerId="LiveId" clId="{4723CEB2-4262-4FAC-8037-5CB85ED6BB81}" dt="2019-07-29T17:50:25.611" v="510" actId="2696"/>
        <pc:sldMkLst>
          <pc:docMk/>
          <pc:sldMk cId="2053732296" sldId="458"/>
        </pc:sldMkLst>
      </pc:sldChg>
      <pc:sldChg chg="add del">
        <pc:chgData name="Jana Bártíková" userId="1eeea1c8311ecf1c" providerId="LiveId" clId="{4723CEB2-4262-4FAC-8037-5CB85ED6BB81}" dt="2019-07-29T17:52:17.888" v="532" actId="2696"/>
        <pc:sldMkLst>
          <pc:docMk/>
          <pc:sldMk cId="3250568454" sldId="459"/>
        </pc:sldMkLst>
      </pc:sldChg>
      <pc:sldChg chg="delSp add del">
        <pc:chgData name="Jana Bártíková" userId="1eeea1c8311ecf1c" providerId="LiveId" clId="{4723CEB2-4262-4FAC-8037-5CB85ED6BB81}" dt="2019-07-29T17:54:09.504" v="541" actId="478"/>
        <pc:sldMkLst>
          <pc:docMk/>
          <pc:sldMk cId="2334096764" sldId="460"/>
        </pc:sldMkLst>
        <pc:picChg chg="del">
          <ac:chgData name="Jana Bártíková" userId="1eeea1c8311ecf1c" providerId="LiveId" clId="{4723CEB2-4262-4FAC-8037-5CB85ED6BB81}" dt="2019-07-29T17:54:09.504" v="541" actId="478"/>
          <ac:picMkLst>
            <pc:docMk/>
            <pc:sldMk cId="2334096764" sldId="460"/>
            <ac:picMk id="5" creationId="{E48608DB-C364-4EDF-8196-F28FDD1EC1ED}"/>
          </ac:picMkLst>
        </pc:picChg>
      </pc:sldChg>
      <pc:sldChg chg="delSp add del">
        <pc:chgData name="Jana Bártíková" userId="1eeea1c8311ecf1c" providerId="LiveId" clId="{4723CEB2-4262-4FAC-8037-5CB85ED6BB81}" dt="2019-07-29T17:52:59" v="533" actId="2696"/>
        <pc:sldMkLst>
          <pc:docMk/>
          <pc:sldMk cId="3343898593" sldId="461"/>
        </pc:sldMkLst>
        <pc:picChg chg="del">
          <ac:chgData name="Jana Bártíková" userId="1eeea1c8311ecf1c" providerId="LiveId" clId="{4723CEB2-4262-4FAC-8037-5CB85ED6BB81}" dt="2019-07-29T15:53:39.385" v="61" actId="478"/>
          <ac:picMkLst>
            <pc:docMk/>
            <pc:sldMk cId="3343898593" sldId="461"/>
            <ac:picMk id="5" creationId="{E48608DB-C364-4EDF-8196-F28FDD1EC1ED}"/>
          </ac:picMkLst>
        </pc:picChg>
      </pc:sldChg>
      <pc:sldChg chg="delSp add del">
        <pc:chgData name="Jana Bártíková" userId="1eeea1c8311ecf1c" providerId="LiveId" clId="{4723CEB2-4262-4FAC-8037-5CB85ED6BB81}" dt="2019-07-29T17:53:21.363" v="537" actId="2696"/>
        <pc:sldMkLst>
          <pc:docMk/>
          <pc:sldMk cId="929356890" sldId="462"/>
        </pc:sldMkLst>
        <pc:picChg chg="del">
          <ac:chgData name="Jana Bártíková" userId="1eeea1c8311ecf1c" providerId="LiveId" clId="{4723CEB2-4262-4FAC-8037-5CB85ED6BB81}" dt="2019-07-29T17:53:10.571" v="534"/>
          <ac:picMkLst>
            <pc:docMk/>
            <pc:sldMk cId="929356890" sldId="462"/>
            <ac:picMk id="2" creationId="{3D370BDA-23C9-49CD-B80F-39053F3992B9}"/>
          </ac:picMkLst>
        </pc:picChg>
      </pc:sldChg>
      <pc:sldChg chg="addSp delSp modSp add setBg">
        <pc:chgData name="Jana Bártíková" userId="1eeea1c8311ecf1c" providerId="LiveId" clId="{4723CEB2-4262-4FAC-8037-5CB85ED6BB81}" dt="2019-07-29T16:43:10.185" v="290"/>
        <pc:sldMkLst>
          <pc:docMk/>
          <pc:sldMk cId="195031982" sldId="463"/>
        </pc:sldMkLst>
        <pc:spChg chg="add mod">
          <ac:chgData name="Jana Bártíková" userId="1eeea1c8311ecf1c" providerId="LiveId" clId="{4723CEB2-4262-4FAC-8037-5CB85ED6BB81}" dt="2019-07-29T16:28:54.589" v="236" actId="14100"/>
          <ac:spMkLst>
            <pc:docMk/>
            <pc:sldMk cId="195031982" sldId="463"/>
            <ac:spMk id="7" creationId="{AA0B3DAF-FB84-4A17-84EE-E5DCC2EAAF98}"/>
          </ac:spMkLst>
        </pc:spChg>
        <pc:spChg chg="add mod">
          <ac:chgData name="Jana Bártíková" userId="1eeea1c8311ecf1c" providerId="LiveId" clId="{4723CEB2-4262-4FAC-8037-5CB85ED6BB81}" dt="2019-07-29T16:29:03.468" v="239" actId="1076"/>
          <ac:spMkLst>
            <pc:docMk/>
            <pc:sldMk cId="195031982" sldId="463"/>
            <ac:spMk id="9" creationId="{9FA96DCD-DA64-435F-ABD0-D9D6D991E3E1}"/>
          </ac:spMkLst>
        </pc:spChg>
        <pc:picChg chg="mod">
          <ac:chgData name="Jana Bártíková" userId="1eeea1c8311ecf1c" providerId="LiveId" clId="{4723CEB2-4262-4FAC-8037-5CB85ED6BB81}" dt="2019-07-29T16:29:08.845" v="241" actId="1076"/>
          <ac:picMkLst>
            <pc:docMk/>
            <pc:sldMk cId="195031982" sldId="463"/>
            <ac:picMk id="8" creationId="{15B8CE97-A808-431E-B813-D6E533CFB0AC}"/>
          </ac:picMkLst>
        </pc:picChg>
        <pc:picChg chg="add">
          <ac:chgData name="Jana Bártíková" userId="1eeea1c8311ecf1c" providerId="LiveId" clId="{4723CEB2-4262-4FAC-8037-5CB85ED6BB81}" dt="2019-07-29T16:43:10.185" v="290"/>
          <ac:picMkLst>
            <pc:docMk/>
            <pc:sldMk cId="195031982" sldId="463"/>
            <ac:picMk id="10" creationId="{F158B7F8-D884-4C53-A693-EC9227248888}"/>
          </ac:picMkLst>
        </pc:picChg>
        <pc:picChg chg="mod">
          <ac:chgData name="Jana Bártíková" userId="1eeea1c8311ecf1c" providerId="LiveId" clId="{4723CEB2-4262-4FAC-8037-5CB85ED6BB81}" dt="2019-07-29T16:28:49.174" v="234" actId="14100"/>
          <ac:picMkLst>
            <pc:docMk/>
            <pc:sldMk cId="195031982" sldId="463"/>
            <ac:picMk id="24" creationId="{2113C7BF-A4FA-4CB4-B262-E62FE4E48BA1}"/>
          </ac:picMkLst>
        </pc:picChg>
        <pc:picChg chg="del">
          <ac:chgData name="Jana Bártíková" userId="1eeea1c8311ecf1c" providerId="LiveId" clId="{4723CEB2-4262-4FAC-8037-5CB85ED6BB81}" dt="2019-07-29T16:28:24.071" v="228" actId="478"/>
          <ac:picMkLst>
            <pc:docMk/>
            <pc:sldMk cId="195031982" sldId="463"/>
            <ac:picMk id="30" creationId="{E8F95FD8-5F90-407B-98F1-C795BDB7D8E8}"/>
          </ac:picMkLst>
        </pc:picChg>
      </pc:sldChg>
      <pc:sldChg chg="delSp modSp add">
        <pc:chgData name="Jana Bártíková" userId="1eeea1c8311ecf1c" providerId="LiveId" clId="{4723CEB2-4262-4FAC-8037-5CB85ED6BB81}" dt="2019-07-29T16:44:51.119" v="307" actId="1076"/>
        <pc:sldMkLst>
          <pc:docMk/>
          <pc:sldMk cId="2949136140" sldId="464"/>
        </pc:sldMkLst>
        <pc:spChg chg="mod">
          <ac:chgData name="Jana Bártíková" userId="1eeea1c8311ecf1c" providerId="LiveId" clId="{4723CEB2-4262-4FAC-8037-5CB85ED6BB81}" dt="2019-07-29T16:44:51.119" v="307" actId="1076"/>
          <ac:spMkLst>
            <pc:docMk/>
            <pc:sldMk cId="2949136140" sldId="464"/>
            <ac:spMk id="12" creationId="{998DEF12-B215-4282-91AD-08AAE13B2E80}"/>
          </ac:spMkLst>
        </pc:spChg>
        <pc:picChg chg="mod">
          <ac:chgData name="Jana Bártíková" userId="1eeea1c8311ecf1c" providerId="LiveId" clId="{4723CEB2-4262-4FAC-8037-5CB85ED6BB81}" dt="2019-07-29T16:44:32.886" v="303" actId="1076"/>
          <ac:picMkLst>
            <pc:docMk/>
            <pc:sldMk cId="2949136140" sldId="464"/>
            <ac:picMk id="9" creationId="{A1ACE821-3CD6-4865-A49A-9DF1F299B2F9}"/>
          </ac:picMkLst>
        </pc:picChg>
        <pc:picChg chg="del">
          <ac:chgData name="Jana Bártíková" userId="1eeea1c8311ecf1c" providerId="LiveId" clId="{4723CEB2-4262-4FAC-8037-5CB85ED6BB81}" dt="2019-07-29T16:43:19.850" v="293" actId="478"/>
          <ac:picMkLst>
            <pc:docMk/>
            <pc:sldMk cId="2949136140" sldId="464"/>
            <ac:picMk id="13" creationId="{9D4C7B07-9836-4B46-A686-84E87D8F350C}"/>
          </ac:picMkLst>
        </pc:picChg>
      </pc:sldChg>
      <pc:sldChg chg="addSp delSp modSp add setBg">
        <pc:chgData name="Jana Bártíková" userId="1eeea1c8311ecf1c" providerId="LiveId" clId="{4723CEB2-4262-4FAC-8037-5CB85ED6BB81}" dt="2019-07-29T18:03:32.920" v="586" actId="1076"/>
        <pc:sldMkLst>
          <pc:docMk/>
          <pc:sldMk cId="2289061991" sldId="465"/>
        </pc:sldMkLst>
        <pc:picChg chg="mod">
          <ac:chgData name="Jana Bártíková" userId="1eeea1c8311ecf1c" providerId="LiveId" clId="{4723CEB2-4262-4FAC-8037-5CB85ED6BB81}" dt="2019-07-29T18:03:32.920" v="586" actId="1076"/>
          <ac:picMkLst>
            <pc:docMk/>
            <pc:sldMk cId="2289061991" sldId="465"/>
            <ac:picMk id="4" creationId="{364E5255-345A-49D6-A9D3-09C92B38214D}"/>
          </ac:picMkLst>
        </pc:picChg>
        <pc:picChg chg="add">
          <ac:chgData name="Jana Bártíková" userId="1eeea1c8311ecf1c" providerId="LiveId" clId="{4723CEB2-4262-4FAC-8037-5CB85ED6BB81}" dt="2019-07-29T16:43:23.888" v="294"/>
          <ac:picMkLst>
            <pc:docMk/>
            <pc:sldMk cId="2289061991" sldId="465"/>
            <ac:picMk id="8" creationId="{7BF63FDD-4DCC-44B5-A9F5-E957A5094CAB}"/>
          </ac:picMkLst>
        </pc:picChg>
        <pc:picChg chg="del">
          <ac:chgData name="Jana Bártíková" userId="1eeea1c8311ecf1c" providerId="LiveId" clId="{4723CEB2-4262-4FAC-8037-5CB85ED6BB81}" dt="2019-07-29T16:36:34.776" v="285" actId="478"/>
          <ac:picMkLst>
            <pc:docMk/>
            <pc:sldMk cId="2289061991" sldId="465"/>
            <ac:picMk id="12" creationId="{5517F4D3-F650-4127-B5BA-A6A288011BF7}"/>
          </ac:picMkLst>
        </pc:picChg>
      </pc:sldChg>
      <pc:sldChg chg="add del">
        <pc:chgData name="Jana Bártíková" userId="1eeea1c8311ecf1c" providerId="LiveId" clId="{4723CEB2-4262-4FAC-8037-5CB85ED6BB81}" dt="2019-07-29T16:58:32.239" v="309"/>
        <pc:sldMkLst>
          <pc:docMk/>
          <pc:sldMk cId="1340429357" sldId="466"/>
        </pc:sldMkLst>
      </pc:sldChg>
      <pc:sldChg chg="addSp delSp add">
        <pc:chgData name="Jana Bártíková" userId="1eeea1c8311ecf1c" providerId="LiveId" clId="{4723CEB2-4262-4FAC-8037-5CB85ED6BB81}" dt="2019-07-29T18:03:39.086" v="587"/>
        <pc:sldMkLst>
          <pc:docMk/>
          <pc:sldMk cId="3881084529" sldId="466"/>
        </pc:sldMkLst>
        <pc:picChg chg="del">
          <ac:chgData name="Jana Bártíková" userId="1eeea1c8311ecf1c" providerId="LiveId" clId="{4723CEB2-4262-4FAC-8037-5CB85ED6BB81}" dt="2019-07-29T16:58:52.033" v="312" actId="478"/>
          <ac:picMkLst>
            <pc:docMk/>
            <pc:sldMk cId="3881084529" sldId="466"/>
            <ac:picMk id="7" creationId="{FC82BCCB-50A3-48CE-8129-A0127578A896}"/>
          </ac:picMkLst>
        </pc:picChg>
        <pc:picChg chg="add">
          <ac:chgData name="Jana Bártíková" userId="1eeea1c8311ecf1c" providerId="LiveId" clId="{4723CEB2-4262-4FAC-8037-5CB85ED6BB81}" dt="2019-07-29T18:03:39.086" v="587"/>
          <ac:picMkLst>
            <pc:docMk/>
            <pc:sldMk cId="3881084529" sldId="466"/>
            <ac:picMk id="10" creationId="{2B29321C-156E-4092-885C-6176C68F633E}"/>
          </ac:picMkLst>
        </pc:picChg>
      </pc:sldChg>
      <pc:sldChg chg="delSp add del setBg">
        <pc:chgData name="Jana Bártíková" userId="1eeea1c8311ecf1c" providerId="LiveId" clId="{4723CEB2-4262-4FAC-8037-5CB85ED6BB81}" dt="2019-07-29T18:04:14.133" v="596" actId="478"/>
        <pc:sldMkLst>
          <pc:docMk/>
          <pc:sldMk cId="2609131126" sldId="467"/>
        </pc:sldMkLst>
        <pc:picChg chg="del">
          <ac:chgData name="Jana Bártíková" userId="1eeea1c8311ecf1c" providerId="LiveId" clId="{4723CEB2-4262-4FAC-8037-5CB85ED6BB81}" dt="2019-07-29T18:04:14.133" v="596" actId="478"/>
          <ac:picMkLst>
            <pc:docMk/>
            <pc:sldMk cId="2609131126" sldId="467"/>
            <ac:picMk id="14" creationId="{D23957EE-140D-4002-BD88-3D1793F9E858}"/>
          </ac:picMkLst>
        </pc:picChg>
      </pc:sldChg>
      <pc:sldChg chg="addSp delSp modSp add del setBg">
        <pc:chgData name="Jana Bártíková" userId="1eeea1c8311ecf1c" providerId="LiveId" clId="{4723CEB2-4262-4FAC-8037-5CB85ED6BB81}" dt="2019-07-29T18:05:07.511" v="622"/>
        <pc:sldMkLst>
          <pc:docMk/>
          <pc:sldMk cId="1591080721" sldId="468"/>
        </pc:sldMkLst>
        <pc:spChg chg="add del mod">
          <ac:chgData name="Jana Bártíková" userId="1eeea1c8311ecf1c" providerId="LiveId" clId="{4723CEB2-4262-4FAC-8037-5CB85ED6BB81}" dt="2019-07-29T17:44:00.544" v="462" actId="478"/>
          <ac:spMkLst>
            <pc:docMk/>
            <pc:sldMk cId="1591080721" sldId="468"/>
            <ac:spMk id="4" creationId="{31CC411F-F2B3-4CFE-A089-A98D5AB05051}"/>
          </ac:spMkLst>
        </pc:spChg>
        <pc:spChg chg="del">
          <ac:chgData name="Jana Bártíková" userId="1eeea1c8311ecf1c" providerId="LiveId" clId="{4723CEB2-4262-4FAC-8037-5CB85ED6BB81}" dt="2019-07-29T17:43:57.703" v="461" actId="478"/>
          <ac:spMkLst>
            <pc:docMk/>
            <pc:sldMk cId="1591080721" sldId="468"/>
            <ac:spMk id="9" creationId="{FCD0D6AD-AC13-47F4-A816-DE0496C093EC}"/>
          </ac:spMkLst>
        </pc:spChg>
        <pc:spChg chg="add mod">
          <ac:chgData name="Jana Bártíková" userId="1eeea1c8311ecf1c" providerId="LiveId" clId="{4723CEB2-4262-4FAC-8037-5CB85ED6BB81}" dt="2019-07-29T17:45:40.347" v="478"/>
          <ac:spMkLst>
            <pc:docMk/>
            <pc:sldMk cId="1591080721" sldId="468"/>
            <ac:spMk id="14" creationId="{F3F0DD13-AAA4-46D6-AE6C-1DD9B7E820C1}"/>
          </ac:spMkLst>
        </pc:spChg>
        <pc:spChg chg="add mod">
          <ac:chgData name="Jana Bártíková" userId="1eeea1c8311ecf1c" providerId="LiveId" clId="{4723CEB2-4262-4FAC-8037-5CB85ED6BB81}" dt="2019-07-29T17:45:14.240" v="475" actId="14100"/>
          <ac:spMkLst>
            <pc:docMk/>
            <pc:sldMk cId="1591080721" sldId="468"/>
            <ac:spMk id="15" creationId="{771A8A75-FF21-44CF-85D5-786F61A26047}"/>
          </ac:spMkLst>
        </pc:spChg>
        <pc:spChg chg="add mod">
          <ac:chgData name="Jana Bártíková" userId="1eeea1c8311ecf1c" providerId="LiveId" clId="{4723CEB2-4262-4FAC-8037-5CB85ED6BB81}" dt="2019-07-29T17:45:50.037" v="480" actId="1076"/>
          <ac:spMkLst>
            <pc:docMk/>
            <pc:sldMk cId="1591080721" sldId="468"/>
            <ac:spMk id="18" creationId="{BA89E6EA-5CCE-453F-B400-C83BE7876CCF}"/>
          </ac:spMkLst>
        </pc:spChg>
        <pc:spChg chg="add del">
          <ac:chgData name="Jana Bártíková" userId="1eeea1c8311ecf1c" providerId="LiveId" clId="{4723CEB2-4262-4FAC-8037-5CB85ED6BB81}" dt="2019-07-29T17:45:54.233" v="482"/>
          <ac:spMkLst>
            <pc:docMk/>
            <pc:sldMk cId="1591080721" sldId="468"/>
            <ac:spMk id="19" creationId="{5EFC6E92-375A-453A-B192-D1BECE7407A3}"/>
          </ac:spMkLst>
        </pc:spChg>
        <pc:spChg chg="add mod">
          <ac:chgData name="Jana Bártíková" userId="1eeea1c8311ecf1c" providerId="LiveId" clId="{4723CEB2-4262-4FAC-8037-5CB85ED6BB81}" dt="2019-07-29T17:46:24.664" v="488"/>
          <ac:spMkLst>
            <pc:docMk/>
            <pc:sldMk cId="1591080721" sldId="468"/>
            <ac:spMk id="20" creationId="{ACCBB02A-F55F-47CD-BA33-3EBDF15E8662}"/>
          </ac:spMkLst>
        </pc:spChg>
        <pc:graphicFrameChg chg="add mod">
          <ac:chgData name="Jana Bártíková" userId="1eeea1c8311ecf1c" providerId="LiveId" clId="{4723CEB2-4262-4FAC-8037-5CB85ED6BB81}" dt="2019-07-29T17:45:10.628" v="474" actId="1076"/>
          <ac:graphicFrameMkLst>
            <pc:docMk/>
            <pc:sldMk cId="1591080721" sldId="468"/>
            <ac:graphicFrameMk id="16" creationId="{1E5DBB4C-3D2E-4EEF-BDFE-DECF5BE392F2}"/>
          </ac:graphicFrameMkLst>
        </pc:graphicFrameChg>
        <pc:graphicFrameChg chg="mod">
          <ac:chgData name="Jana Bártíková" userId="1eeea1c8311ecf1c" providerId="LiveId" clId="{4723CEB2-4262-4FAC-8037-5CB85ED6BB81}" dt="2019-07-29T17:46:06.295" v="486" actId="1076"/>
          <ac:graphicFrameMkLst>
            <pc:docMk/>
            <pc:sldMk cId="1591080721" sldId="468"/>
            <ac:graphicFrameMk id="17" creationId="{65366989-FEF4-482D-B6F2-B2240EFB9794}"/>
          </ac:graphicFrameMkLst>
        </pc:graphicFrameChg>
        <pc:picChg chg="del">
          <ac:chgData name="Jana Bártíková" userId="1eeea1c8311ecf1c" providerId="LiveId" clId="{4723CEB2-4262-4FAC-8037-5CB85ED6BB81}" dt="2019-07-29T17:38:28.707" v="458" actId="478"/>
          <ac:picMkLst>
            <pc:docMk/>
            <pc:sldMk cId="1591080721" sldId="468"/>
            <ac:picMk id="10" creationId="{8222F7E4-587E-4490-BA74-68381E18E391}"/>
          </ac:picMkLst>
        </pc:picChg>
        <pc:picChg chg="add del mod">
          <ac:chgData name="Jana Bártíková" userId="1eeea1c8311ecf1c" providerId="LiveId" clId="{4723CEB2-4262-4FAC-8037-5CB85ED6BB81}" dt="2019-07-29T17:44:46.300" v="466" actId="478"/>
          <ac:picMkLst>
            <pc:docMk/>
            <pc:sldMk cId="1591080721" sldId="468"/>
            <ac:picMk id="13" creationId="{D4FA89B1-EDAE-4427-BC45-9021FFDF087F}"/>
          </ac:picMkLst>
        </pc:picChg>
        <pc:picChg chg="add">
          <ac:chgData name="Jana Bártíková" userId="1eeea1c8311ecf1c" providerId="LiveId" clId="{4723CEB2-4262-4FAC-8037-5CB85ED6BB81}" dt="2019-07-29T18:05:07.511" v="622"/>
          <ac:picMkLst>
            <pc:docMk/>
            <pc:sldMk cId="1591080721" sldId="468"/>
            <ac:picMk id="21" creationId="{4F2990BB-409C-4E20-90DB-DD4725CF5569}"/>
          </ac:picMkLst>
        </pc:picChg>
      </pc:sldChg>
      <pc:sldChg chg="delSp add">
        <pc:chgData name="Jana Bártíková" userId="1eeea1c8311ecf1c" providerId="LiveId" clId="{4723CEB2-4262-4FAC-8037-5CB85ED6BB81}" dt="2019-07-29T17:54:41.380" v="544" actId="478"/>
        <pc:sldMkLst>
          <pc:docMk/>
          <pc:sldMk cId="864647153" sldId="469"/>
        </pc:sldMkLst>
        <pc:spChg chg="del">
          <ac:chgData name="Jana Bártíková" userId="1eeea1c8311ecf1c" providerId="LiveId" clId="{4723CEB2-4262-4FAC-8037-5CB85ED6BB81}" dt="2019-07-29T17:54:41.380" v="544" actId="478"/>
          <ac:spMkLst>
            <pc:docMk/>
            <pc:sldMk cId="864647153" sldId="469"/>
            <ac:spMk id="3" creationId="{7C00EBE9-1BA6-4B3C-BE83-67ED3697EBDB}"/>
          </ac:spMkLst>
        </pc:spChg>
        <pc:picChg chg="del">
          <ac:chgData name="Jana Bártíková" userId="1eeea1c8311ecf1c" providerId="LiveId" clId="{4723CEB2-4262-4FAC-8037-5CB85ED6BB81}" dt="2019-07-29T17:54:31.804" v="543" actId="478"/>
          <ac:picMkLst>
            <pc:docMk/>
            <pc:sldMk cId="864647153" sldId="469"/>
            <ac:picMk id="5" creationId="{E48608DB-C364-4EDF-8196-F28FDD1EC1ED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hyperlink" Target="https://www.linkedin.com/mynetwork/contacts/" TargetMode="Externa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Relationship Id="rId14" Type="http://schemas.openxmlformats.org/officeDocument/2006/relationships/image" Target="../media/image97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100.png"/><Relationship Id="rId7" Type="http://schemas.openxmlformats.org/officeDocument/2006/relationships/image" Target="../media/image60.png"/><Relationship Id="rId2" Type="http://schemas.openxmlformats.org/officeDocument/2006/relationships/image" Target="../media/image99.svg"/><Relationship Id="rId1" Type="http://schemas.openxmlformats.org/officeDocument/2006/relationships/image" Target="../media/image98.png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9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11" Type="http://schemas.openxmlformats.org/officeDocument/2006/relationships/image" Target="../media/image67.sv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svg"/><Relationship Id="rId9" Type="http://schemas.openxmlformats.org/officeDocument/2006/relationships/hyperlink" Target="https://www.linkedin.com/mynetwork/contacts/" TargetMode="External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Relationship Id="rId14" Type="http://schemas.openxmlformats.org/officeDocument/2006/relationships/image" Target="../media/image97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100.png"/><Relationship Id="rId7" Type="http://schemas.openxmlformats.org/officeDocument/2006/relationships/image" Target="../media/image60.png"/><Relationship Id="rId2" Type="http://schemas.openxmlformats.org/officeDocument/2006/relationships/image" Target="../media/image99.svg"/><Relationship Id="rId1" Type="http://schemas.openxmlformats.org/officeDocument/2006/relationships/image" Target="../media/image98.png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EB052F-5372-4083-A484-7634E5229E84}" type="doc">
      <dgm:prSet loTypeId="urn:microsoft.com/office/officeart/2005/8/layout/hProcess9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FF5E7CB-7F4A-40B2-B7C5-D65EEF23DCB6}">
      <dgm:prSet/>
      <dgm:spPr/>
      <dgm:t>
        <a:bodyPr/>
        <a:lstStyle/>
        <a:p>
          <a:r>
            <a:rPr lang="cs-CZ"/>
            <a:t>ZNÁT</a:t>
          </a:r>
          <a:endParaRPr lang="en-US"/>
        </a:p>
      </dgm:t>
    </dgm:pt>
    <dgm:pt modelId="{1CCC47EA-9AF3-4297-B772-4B2D7233ED6E}" type="parTrans" cxnId="{47CCAC88-63D5-41DD-B263-12F3AFD6DA10}">
      <dgm:prSet/>
      <dgm:spPr/>
      <dgm:t>
        <a:bodyPr/>
        <a:lstStyle/>
        <a:p>
          <a:endParaRPr lang="en-US"/>
        </a:p>
      </dgm:t>
    </dgm:pt>
    <dgm:pt modelId="{35E4028E-A159-4885-91EC-9C6F165F1FBE}" type="sibTrans" cxnId="{47CCAC88-63D5-41DD-B263-12F3AFD6DA10}">
      <dgm:prSet/>
      <dgm:spPr/>
      <dgm:t>
        <a:bodyPr/>
        <a:lstStyle/>
        <a:p>
          <a:endParaRPr lang="en-US"/>
        </a:p>
      </dgm:t>
    </dgm:pt>
    <dgm:pt modelId="{872465F7-B68E-4E6D-A8FF-AF8B3C9AF462}">
      <dgm:prSet/>
      <dgm:spPr/>
      <dgm:t>
        <a:bodyPr/>
        <a:lstStyle/>
        <a:p>
          <a:r>
            <a:rPr lang="cs-CZ" dirty="0"/>
            <a:t>LÍBIT SE</a:t>
          </a:r>
          <a:endParaRPr lang="en-US" dirty="0"/>
        </a:p>
      </dgm:t>
    </dgm:pt>
    <dgm:pt modelId="{7B07AE54-FE99-4B3F-B706-E647353DBAEC}" type="parTrans" cxnId="{002419E4-4691-40E0-9EE1-1C6260C1A00C}">
      <dgm:prSet/>
      <dgm:spPr/>
      <dgm:t>
        <a:bodyPr/>
        <a:lstStyle/>
        <a:p>
          <a:endParaRPr lang="en-US"/>
        </a:p>
      </dgm:t>
    </dgm:pt>
    <dgm:pt modelId="{04CCFAE5-8215-452F-9726-F08EE591F50B}" type="sibTrans" cxnId="{002419E4-4691-40E0-9EE1-1C6260C1A00C}">
      <dgm:prSet/>
      <dgm:spPr/>
      <dgm:t>
        <a:bodyPr/>
        <a:lstStyle/>
        <a:p>
          <a:endParaRPr lang="en-US"/>
        </a:p>
      </dgm:t>
    </dgm:pt>
    <dgm:pt modelId="{49D69E26-3CEE-4FF9-BF4A-908D1D71C4AF}">
      <dgm:prSet/>
      <dgm:spPr/>
      <dgm:t>
        <a:bodyPr/>
        <a:lstStyle/>
        <a:p>
          <a:r>
            <a:rPr lang="cs-CZ" dirty="0"/>
            <a:t>VĚŘIT</a:t>
          </a:r>
          <a:endParaRPr lang="en-US" dirty="0"/>
        </a:p>
      </dgm:t>
    </dgm:pt>
    <dgm:pt modelId="{DA5D4CD4-313D-4E87-A127-CCBA741209E0}" type="parTrans" cxnId="{1720258D-B75D-4D41-BA68-F6EF45C4B88D}">
      <dgm:prSet/>
      <dgm:spPr/>
      <dgm:t>
        <a:bodyPr/>
        <a:lstStyle/>
        <a:p>
          <a:endParaRPr lang="en-US"/>
        </a:p>
      </dgm:t>
    </dgm:pt>
    <dgm:pt modelId="{39E922BB-BAA4-4FE7-91CB-7364AA0883CE}" type="sibTrans" cxnId="{1720258D-B75D-4D41-BA68-F6EF45C4B88D}">
      <dgm:prSet/>
      <dgm:spPr/>
      <dgm:t>
        <a:bodyPr/>
        <a:lstStyle/>
        <a:p>
          <a:endParaRPr lang="en-US"/>
        </a:p>
      </dgm:t>
    </dgm:pt>
    <dgm:pt modelId="{9C6190D2-F660-4A76-B573-0418FC2AE017}">
      <dgm:prSet/>
      <dgm:spPr/>
      <dgm:t>
        <a:bodyPr/>
        <a:lstStyle/>
        <a:p>
          <a:endParaRPr lang="en-US" dirty="0"/>
        </a:p>
      </dgm:t>
    </dgm:pt>
    <dgm:pt modelId="{774D318C-FA1A-491C-BCA6-4DF5333FF75F}" type="parTrans" cxnId="{B9EB14BD-0505-47C8-93F5-E547F52DEC0B}">
      <dgm:prSet/>
      <dgm:spPr/>
      <dgm:t>
        <a:bodyPr/>
        <a:lstStyle/>
        <a:p>
          <a:endParaRPr lang="en-US"/>
        </a:p>
      </dgm:t>
    </dgm:pt>
    <dgm:pt modelId="{68270A3B-6A9C-4F75-8307-D02A7C32A32C}" type="sibTrans" cxnId="{B9EB14BD-0505-47C8-93F5-E547F52DEC0B}">
      <dgm:prSet/>
      <dgm:spPr/>
      <dgm:t>
        <a:bodyPr/>
        <a:lstStyle/>
        <a:p>
          <a:endParaRPr lang="en-US"/>
        </a:p>
      </dgm:t>
    </dgm:pt>
    <dgm:pt modelId="{1B9854C3-E707-4A8E-9702-97527C2E029E}" type="pres">
      <dgm:prSet presAssocID="{C9EB052F-5372-4083-A484-7634E5229E84}" presName="CompostProcess" presStyleCnt="0">
        <dgm:presLayoutVars>
          <dgm:dir/>
          <dgm:resizeHandles val="exact"/>
        </dgm:presLayoutVars>
      </dgm:prSet>
      <dgm:spPr/>
    </dgm:pt>
    <dgm:pt modelId="{2E38A88B-6ACA-4651-A667-BE6F9AC59F09}" type="pres">
      <dgm:prSet presAssocID="{C9EB052F-5372-4083-A484-7634E5229E84}" presName="arrow" presStyleLbl="bgShp" presStyleIdx="0" presStyleCnt="1"/>
      <dgm:spPr/>
    </dgm:pt>
    <dgm:pt modelId="{F3828215-53E2-439F-A7EF-21CD839F58E4}" type="pres">
      <dgm:prSet presAssocID="{C9EB052F-5372-4083-A484-7634E5229E84}" presName="linearProcess" presStyleCnt="0"/>
      <dgm:spPr/>
    </dgm:pt>
    <dgm:pt modelId="{ABA1B90A-D410-44CD-81F6-FA4D455619B8}" type="pres">
      <dgm:prSet presAssocID="{AFF5E7CB-7F4A-40B2-B7C5-D65EEF23DCB6}" presName="textNode" presStyleLbl="node1" presStyleIdx="0" presStyleCnt="4">
        <dgm:presLayoutVars>
          <dgm:bulletEnabled val="1"/>
        </dgm:presLayoutVars>
      </dgm:prSet>
      <dgm:spPr/>
    </dgm:pt>
    <dgm:pt modelId="{0AA3038E-95B5-4CA8-84CC-E73E22BC1905}" type="pres">
      <dgm:prSet presAssocID="{35E4028E-A159-4885-91EC-9C6F165F1FBE}" presName="sibTrans" presStyleCnt="0"/>
      <dgm:spPr/>
    </dgm:pt>
    <dgm:pt modelId="{BC2B536D-3CB7-495F-8327-47BFAB706A13}" type="pres">
      <dgm:prSet presAssocID="{872465F7-B68E-4E6D-A8FF-AF8B3C9AF462}" presName="textNode" presStyleLbl="node1" presStyleIdx="1" presStyleCnt="4">
        <dgm:presLayoutVars>
          <dgm:bulletEnabled val="1"/>
        </dgm:presLayoutVars>
      </dgm:prSet>
      <dgm:spPr/>
    </dgm:pt>
    <dgm:pt modelId="{A7B04BBD-677B-49B6-BE17-8A560CBE0BD2}" type="pres">
      <dgm:prSet presAssocID="{04CCFAE5-8215-452F-9726-F08EE591F50B}" presName="sibTrans" presStyleCnt="0"/>
      <dgm:spPr/>
    </dgm:pt>
    <dgm:pt modelId="{B6FEA2BC-F0DF-4962-9201-C88D1F587666}" type="pres">
      <dgm:prSet presAssocID="{49D69E26-3CEE-4FF9-BF4A-908D1D71C4AF}" presName="textNode" presStyleLbl="node1" presStyleIdx="2" presStyleCnt="4">
        <dgm:presLayoutVars>
          <dgm:bulletEnabled val="1"/>
        </dgm:presLayoutVars>
      </dgm:prSet>
      <dgm:spPr/>
    </dgm:pt>
    <dgm:pt modelId="{F44A6EDA-C868-42B4-8A11-3CCBE4B15580}" type="pres">
      <dgm:prSet presAssocID="{39E922BB-BAA4-4FE7-91CB-7364AA0883CE}" presName="sibTrans" presStyleCnt="0"/>
      <dgm:spPr/>
    </dgm:pt>
    <dgm:pt modelId="{6B2AB886-FC1D-49B4-B437-6364877AB4CF}" type="pres">
      <dgm:prSet presAssocID="{9C6190D2-F660-4A76-B573-0418FC2AE017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70F25907-C81D-4228-A365-2F6ACD928C3A}" type="presOf" srcId="{C9EB052F-5372-4083-A484-7634E5229E84}" destId="{1B9854C3-E707-4A8E-9702-97527C2E029E}" srcOrd="0" destOrd="0" presId="urn:microsoft.com/office/officeart/2005/8/layout/hProcess9"/>
    <dgm:cxn modelId="{AA31103E-6B89-4D20-85C1-FFCA5BCDC1D2}" type="presOf" srcId="{49D69E26-3CEE-4FF9-BF4A-908D1D71C4AF}" destId="{B6FEA2BC-F0DF-4962-9201-C88D1F587666}" srcOrd="0" destOrd="0" presId="urn:microsoft.com/office/officeart/2005/8/layout/hProcess9"/>
    <dgm:cxn modelId="{72F1CE3F-61E8-45D1-B2A5-502F5CD20851}" type="presOf" srcId="{9C6190D2-F660-4A76-B573-0418FC2AE017}" destId="{6B2AB886-FC1D-49B4-B437-6364877AB4CF}" srcOrd="0" destOrd="0" presId="urn:microsoft.com/office/officeart/2005/8/layout/hProcess9"/>
    <dgm:cxn modelId="{47CCAC88-63D5-41DD-B263-12F3AFD6DA10}" srcId="{C9EB052F-5372-4083-A484-7634E5229E84}" destId="{AFF5E7CB-7F4A-40B2-B7C5-D65EEF23DCB6}" srcOrd="0" destOrd="0" parTransId="{1CCC47EA-9AF3-4297-B772-4B2D7233ED6E}" sibTransId="{35E4028E-A159-4885-91EC-9C6F165F1FBE}"/>
    <dgm:cxn modelId="{1720258D-B75D-4D41-BA68-F6EF45C4B88D}" srcId="{C9EB052F-5372-4083-A484-7634E5229E84}" destId="{49D69E26-3CEE-4FF9-BF4A-908D1D71C4AF}" srcOrd="2" destOrd="0" parTransId="{DA5D4CD4-313D-4E87-A127-CCBA741209E0}" sibTransId="{39E922BB-BAA4-4FE7-91CB-7364AA0883CE}"/>
    <dgm:cxn modelId="{25FA3DAC-008C-48C6-BBDC-3D2302449DF9}" type="presOf" srcId="{872465F7-B68E-4E6D-A8FF-AF8B3C9AF462}" destId="{BC2B536D-3CB7-495F-8327-47BFAB706A13}" srcOrd="0" destOrd="0" presId="urn:microsoft.com/office/officeart/2005/8/layout/hProcess9"/>
    <dgm:cxn modelId="{B9EB14BD-0505-47C8-93F5-E547F52DEC0B}" srcId="{C9EB052F-5372-4083-A484-7634E5229E84}" destId="{9C6190D2-F660-4A76-B573-0418FC2AE017}" srcOrd="3" destOrd="0" parTransId="{774D318C-FA1A-491C-BCA6-4DF5333FF75F}" sibTransId="{68270A3B-6A9C-4F75-8307-D02A7C32A32C}"/>
    <dgm:cxn modelId="{002419E4-4691-40E0-9EE1-1C6260C1A00C}" srcId="{C9EB052F-5372-4083-A484-7634E5229E84}" destId="{872465F7-B68E-4E6D-A8FF-AF8B3C9AF462}" srcOrd="1" destOrd="0" parTransId="{7B07AE54-FE99-4B3F-B706-E647353DBAEC}" sibTransId="{04CCFAE5-8215-452F-9726-F08EE591F50B}"/>
    <dgm:cxn modelId="{76D8B5F7-A1FA-44B9-8E2F-A8ABF74C729C}" type="presOf" srcId="{AFF5E7CB-7F4A-40B2-B7C5-D65EEF23DCB6}" destId="{ABA1B90A-D410-44CD-81F6-FA4D455619B8}" srcOrd="0" destOrd="0" presId="urn:microsoft.com/office/officeart/2005/8/layout/hProcess9"/>
    <dgm:cxn modelId="{7218ACC1-D23D-481F-B9A1-6711E88049B0}" type="presParOf" srcId="{1B9854C3-E707-4A8E-9702-97527C2E029E}" destId="{2E38A88B-6ACA-4651-A667-BE6F9AC59F09}" srcOrd="0" destOrd="0" presId="urn:microsoft.com/office/officeart/2005/8/layout/hProcess9"/>
    <dgm:cxn modelId="{A3613D85-F085-427E-B738-BCDF0CF9F4FA}" type="presParOf" srcId="{1B9854C3-E707-4A8E-9702-97527C2E029E}" destId="{F3828215-53E2-439F-A7EF-21CD839F58E4}" srcOrd="1" destOrd="0" presId="urn:microsoft.com/office/officeart/2005/8/layout/hProcess9"/>
    <dgm:cxn modelId="{3D5E853D-8B97-433A-89F1-3145948F2566}" type="presParOf" srcId="{F3828215-53E2-439F-A7EF-21CD839F58E4}" destId="{ABA1B90A-D410-44CD-81F6-FA4D455619B8}" srcOrd="0" destOrd="0" presId="urn:microsoft.com/office/officeart/2005/8/layout/hProcess9"/>
    <dgm:cxn modelId="{837B1062-97E0-47CA-8B2A-DCCA76DCE437}" type="presParOf" srcId="{F3828215-53E2-439F-A7EF-21CD839F58E4}" destId="{0AA3038E-95B5-4CA8-84CC-E73E22BC1905}" srcOrd="1" destOrd="0" presId="urn:microsoft.com/office/officeart/2005/8/layout/hProcess9"/>
    <dgm:cxn modelId="{EB815AF7-322A-43A8-B74D-3D3355F542FE}" type="presParOf" srcId="{F3828215-53E2-439F-A7EF-21CD839F58E4}" destId="{BC2B536D-3CB7-495F-8327-47BFAB706A13}" srcOrd="2" destOrd="0" presId="urn:microsoft.com/office/officeart/2005/8/layout/hProcess9"/>
    <dgm:cxn modelId="{1D17B73A-0550-48BA-91A3-FA68888CABA9}" type="presParOf" srcId="{F3828215-53E2-439F-A7EF-21CD839F58E4}" destId="{A7B04BBD-677B-49B6-BE17-8A560CBE0BD2}" srcOrd="3" destOrd="0" presId="urn:microsoft.com/office/officeart/2005/8/layout/hProcess9"/>
    <dgm:cxn modelId="{E58A9DF4-8D7E-495D-9952-41E6D8F9D206}" type="presParOf" srcId="{F3828215-53E2-439F-A7EF-21CD839F58E4}" destId="{B6FEA2BC-F0DF-4962-9201-C88D1F587666}" srcOrd="4" destOrd="0" presId="urn:microsoft.com/office/officeart/2005/8/layout/hProcess9"/>
    <dgm:cxn modelId="{CF913AA5-946F-4A3A-9774-3B06901561F7}" type="presParOf" srcId="{F3828215-53E2-439F-A7EF-21CD839F58E4}" destId="{F44A6EDA-C868-42B4-8A11-3CCBE4B15580}" srcOrd="5" destOrd="0" presId="urn:microsoft.com/office/officeart/2005/8/layout/hProcess9"/>
    <dgm:cxn modelId="{044F14C5-A654-4783-8EEE-EE3698A867BD}" type="presParOf" srcId="{F3828215-53E2-439F-A7EF-21CD839F58E4}" destId="{6B2AB886-FC1D-49B4-B437-6364877AB4C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8B0F73-3319-488D-A8C1-3E334B0C80A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F183349-D874-42E9-BCD0-209EBFCF10C3}">
      <dgm:prSet/>
      <dgm:spPr/>
      <dgm:t>
        <a:bodyPr/>
        <a:lstStyle/>
        <a:p>
          <a:r>
            <a:rPr lang="cs-CZ" dirty="0"/>
            <a:t>Kvantita</a:t>
          </a:r>
          <a:endParaRPr lang="en-US" dirty="0"/>
        </a:p>
      </dgm:t>
    </dgm:pt>
    <dgm:pt modelId="{D4BA8F8A-CC20-48EB-9B47-9A7D59E84C3B}" type="parTrans" cxnId="{9D2DFD61-E9AD-4AD9-892D-B1043B3404AC}">
      <dgm:prSet/>
      <dgm:spPr/>
      <dgm:t>
        <a:bodyPr/>
        <a:lstStyle/>
        <a:p>
          <a:endParaRPr lang="en-US"/>
        </a:p>
      </dgm:t>
    </dgm:pt>
    <dgm:pt modelId="{F8563DF4-24A0-459F-86D9-898B450CAFC6}" type="sibTrans" cxnId="{9D2DFD61-E9AD-4AD9-892D-B1043B3404AC}">
      <dgm:prSet/>
      <dgm:spPr/>
      <dgm:t>
        <a:bodyPr/>
        <a:lstStyle/>
        <a:p>
          <a:endParaRPr lang="en-US"/>
        </a:p>
      </dgm:t>
    </dgm:pt>
    <dgm:pt modelId="{0DC98DC9-23E8-4085-A4BC-AE8C68770A2A}">
      <dgm:prSet/>
      <dgm:spPr/>
      <dgm:t>
        <a:bodyPr/>
        <a:lstStyle/>
        <a:p>
          <a:r>
            <a:rPr lang="cs-CZ"/>
            <a:t>Kvalita</a:t>
          </a:r>
          <a:endParaRPr lang="en-US"/>
        </a:p>
      </dgm:t>
    </dgm:pt>
    <dgm:pt modelId="{7532CDE3-73CF-4AD5-8F0B-D520BF2E6E7E}" type="parTrans" cxnId="{07AB61CE-8DA2-4D99-AD63-6C6BB73C45D5}">
      <dgm:prSet/>
      <dgm:spPr/>
      <dgm:t>
        <a:bodyPr/>
        <a:lstStyle/>
        <a:p>
          <a:endParaRPr lang="en-US"/>
        </a:p>
      </dgm:t>
    </dgm:pt>
    <dgm:pt modelId="{869AEE8D-AAE1-47E6-8DB1-5D6F149668A0}" type="sibTrans" cxnId="{07AB61CE-8DA2-4D99-AD63-6C6BB73C45D5}">
      <dgm:prSet/>
      <dgm:spPr/>
      <dgm:t>
        <a:bodyPr/>
        <a:lstStyle/>
        <a:p>
          <a:endParaRPr lang="en-US"/>
        </a:p>
      </dgm:t>
    </dgm:pt>
    <dgm:pt modelId="{DB98C4AA-F0A3-47ED-B0CF-2F1B3CE5AA72}" type="pres">
      <dgm:prSet presAssocID="{648B0F73-3319-488D-A8C1-3E334B0C80AA}" presName="linear" presStyleCnt="0">
        <dgm:presLayoutVars>
          <dgm:dir/>
          <dgm:animLvl val="lvl"/>
          <dgm:resizeHandles val="exact"/>
        </dgm:presLayoutVars>
      </dgm:prSet>
      <dgm:spPr/>
    </dgm:pt>
    <dgm:pt modelId="{D4FB02CD-9515-4A16-A86E-2E32593F195B}" type="pres">
      <dgm:prSet presAssocID="{9F183349-D874-42E9-BCD0-209EBFCF10C3}" presName="parentLin" presStyleCnt="0"/>
      <dgm:spPr/>
    </dgm:pt>
    <dgm:pt modelId="{2411B86C-FF25-4085-92C2-09A7397A84BA}" type="pres">
      <dgm:prSet presAssocID="{9F183349-D874-42E9-BCD0-209EBFCF10C3}" presName="parentLeftMargin" presStyleLbl="node1" presStyleIdx="0" presStyleCnt="2"/>
      <dgm:spPr/>
    </dgm:pt>
    <dgm:pt modelId="{06FD5AE4-4805-4C6D-B765-FD95F7AB3F9E}" type="pres">
      <dgm:prSet presAssocID="{9F183349-D874-42E9-BCD0-209EBFCF10C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01D5639-EEB5-4F69-AD43-67E47056F211}" type="pres">
      <dgm:prSet presAssocID="{9F183349-D874-42E9-BCD0-209EBFCF10C3}" presName="negativeSpace" presStyleCnt="0"/>
      <dgm:spPr/>
    </dgm:pt>
    <dgm:pt modelId="{8DCFC7CF-5187-4D41-A9B3-189929988091}" type="pres">
      <dgm:prSet presAssocID="{9F183349-D874-42E9-BCD0-209EBFCF10C3}" presName="childText" presStyleLbl="conFgAcc1" presStyleIdx="0" presStyleCnt="2" custLinFactY="-40943" custLinFactNeighborX="-5782" custLinFactNeighborY="-100000">
        <dgm:presLayoutVars>
          <dgm:bulletEnabled val="1"/>
        </dgm:presLayoutVars>
      </dgm:prSet>
      <dgm:spPr/>
    </dgm:pt>
    <dgm:pt modelId="{666C5672-8867-4115-92ED-510C3BDF63E2}" type="pres">
      <dgm:prSet presAssocID="{F8563DF4-24A0-459F-86D9-898B450CAFC6}" presName="spaceBetweenRectangles" presStyleCnt="0"/>
      <dgm:spPr/>
    </dgm:pt>
    <dgm:pt modelId="{0FB0C71D-1324-4EC0-A390-95572D591AA1}" type="pres">
      <dgm:prSet presAssocID="{0DC98DC9-23E8-4085-A4BC-AE8C68770A2A}" presName="parentLin" presStyleCnt="0"/>
      <dgm:spPr/>
    </dgm:pt>
    <dgm:pt modelId="{82FD1F20-F72F-4D4A-9A7D-09760A664F18}" type="pres">
      <dgm:prSet presAssocID="{0DC98DC9-23E8-4085-A4BC-AE8C68770A2A}" presName="parentLeftMargin" presStyleLbl="node1" presStyleIdx="0" presStyleCnt="2"/>
      <dgm:spPr/>
    </dgm:pt>
    <dgm:pt modelId="{E8C8FAD5-CB60-4162-9263-756EF325CFCC}" type="pres">
      <dgm:prSet presAssocID="{0DC98DC9-23E8-4085-A4BC-AE8C68770A2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8EF26EA-10D3-4B16-886D-252B8A23C107}" type="pres">
      <dgm:prSet presAssocID="{0DC98DC9-23E8-4085-A4BC-AE8C68770A2A}" presName="negativeSpace" presStyleCnt="0"/>
      <dgm:spPr/>
    </dgm:pt>
    <dgm:pt modelId="{6B25CFB9-C177-48B8-BE60-27E62EBF1BCA}" type="pres">
      <dgm:prSet presAssocID="{0DC98DC9-23E8-4085-A4BC-AE8C68770A2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48CF317-4DD7-4645-B553-7C3721C181BC}" type="presOf" srcId="{0DC98DC9-23E8-4085-A4BC-AE8C68770A2A}" destId="{E8C8FAD5-CB60-4162-9263-756EF325CFCC}" srcOrd="1" destOrd="0" presId="urn:microsoft.com/office/officeart/2005/8/layout/list1"/>
    <dgm:cxn modelId="{9D2DFD61-E9AD-4AD9-892D-B1043B3404AC}" srcId="{648B0F73-3319-488D-A8C1-3E334B0C80AA}" destId="{9F183349-D874-42E9-BCD0-209EBFCF10C3}" srcOrd="0" destOrd="0" parTransId="{D4BA8F8A-CC20-48EB-9B47-9A7D59E84C3B}" sibTransId="{F8563DF4-24A0-459F-86D9-898B450CAFC6}"/>
    <dgm:cxn modelId="{FB6B8587-8EC4-4BE7-96BA-551AEBCF4525}" type="presOf" srcId="{0DC98DC9-23E8-4085-A4BC-AE8C68770A2A}" destId="{82FD1F20-F72F-4D4A-9A7D-09760A664F18}" srcOrd="0" destOrd="0" presId="urn:microsoft.com/office/officeart/2005/8/layout/list1"/>
    <dgm:cxn modelId="{583D1BAE-05D3-45FC-A7AB-1280DC45FF84}" type="presOf" srcId="{648B0F73-3319-488D-A8C1-3E334B0C80AA}" destId="{DB98C4AA-F0A3-47ED-B0CF-2F1B3CE5AA72}" srcOrd="0" destOrd="0" presId="urn:microsoft.com/office/officeart/2005/8/layout/list1"/>
    <dgm:cxn modelId="{D191F3C3-5998-4A7B-A317-DCF5D07D1EAE}" type="presOf" srcId="{9F183349-D874-42E9-BCD0-209EBFCF10C3}" destId="{2411B86C-FF25-4085-92C2-09A7397A84BA}" srcOrd="0" destOrd="0" presId="urn:microsoft.com/office/officeart/2005/8/layout/list1"/>
    <dgm:cxn modelId="{E62B3DC9-745D-4EFB-B2BB-8DEF79BBACDD}" type="presOf" srcId="{9F183349-D874-42E9-BCD0-209EBFCF10C3}" destId="{06FD5AE4-4805-4C6D-B765-FD95F7AB3F9E}" srcOrd="1" destOrd="0" presId="urn:microsoft.com/office/officeart/2005/8/layout/list1"/>
    <dgm:cxn modelId="{07AB61CE-8DA2-4D99-AD63-6C6BB73C45D5}" srcId="{648B0F73-3319-488D-A8C1-3E334B0C80AA}" destId="{0DC98DC9-23E8-4085-A4BC-AE8C68770A2A}" srcOrd="1" destOrd="0" parTransId="{7532CDE3-73CF-4AD5-8F0B-D520BF2E6E7E}" sibTransId="{869AEE8D-AAE1-47E6-8DB1-5D6F149668A0}"/>
    <dgm:cxn modelId="{8317D3C7-EE9F-4116-9759-E2546764788F}" type="presParOf" srcId="{DB98C4AA-F0A3-47ED-B0CF-2F1B3CE5AA72}" destId="{D4FB02CD-9515-4A16-A86E-2E32593F195B}" srcOrd="0" destOrd="0" presId="urn:microsoft.com/office/officeart/2005/8/layout/list1"/>
    <dgm:cxn modelId="{26EA8F93-AAEB-44ED-BA98-A01C1AFFD1C2}" type="presParOf" srcId="{D4FB02CD-9515-4A16-A86E-2E32593F195B}" destId="{2411B86C-FF25-4085-92C2-09A7397A84BA}" srcOrd="0" destOrd="0" presId="urn:microsoft.com/office/officeart/2005/8/layout/list1"/>
    <dgm:cxn modelId="{EE870E21-C62C-4D26-99FD-64654F75BA4D}" type="presParOf" srcId="{D4FB02CD-9515-4A16-A86E-2E32593F195B}" destId="{06FD5AE4-4805-4C6D-B765-FD95F7AB3F9E}" srcOrd="1" destOrd="0" presId="urn:microsoft.com/office/officeart/2005/8/layout/list1"/>
    <dgm:cxn modelId="{53388BDB-6751-4C76-A923-0D2D59967805}" type="presParOf" srcId="{DB98C4AA-F0A3-47ED-B0CF-2F1B3CE5AA72}" destId="{D01D5639-EEB5-4F69-AD43-67E47056F211}" srcOrd="1" destOrd="0" presId="urn:microsoft.com/office/officeart/2005/8/layout/list1"/>
    <dgm:cxn modelId="{F44090A0-21A5-4FDA-89B1-504249887174}" type="presParOf" srcId="{DB98C4AA-F0A3-47ED-B0CF-2F1B3CE5AA72}" destId="{8DCFC7CF-5187-4D41-A9B3-189929988091}" srcOrd="2" destOrd="0" presId="urn:microsoft.com/office/officeart/2005/8/layout/list1"/>
    <dgm:cxn modelId="{DF09F9FF-D6F2-45A7-9C4E-A52811B304F8}" type="presParOf" srcId="{DB98C4AA-F0A3-47ED-B0CF-2F1B3CE5AA72}" destId="{666C5672-8867-4115-92ED-510C3BDF63E2}" srcOrd="3" destOrd="0" presId="urn:microsoft.com/office/officeart/2005/8/layout/list1"/>
    <dgm:cxn modelId="{0A33FF83-B05B-40FF-9CC6-2BBF6462FF74}" type="presParOf" srcId="{DB98C4AA-F0A3-47ED-B0CF-2F1B3CE5AA72}" destId="{0FB0C71D-1324-4EC0-A390-95572D591AA1}" srcOrd="4" destOrd="0" presId="urn:microsoft.com/office/officeart/2005/8/layout/list1"/>
    <dgm:cxn modelId="{3F25A1A0-221C-4F21-9809-01D5A6918684}" type="presParOf" srcId="{0FB0C71D-1324-4EC0-A390-95572D591AA1}" destId="{82FD1F20-F72F-4D4A-9A7D-09760A664F18}" srcOrd="0" destOrd="0" presId="urn:microsoft.com/office/officeart/2005/8/layout/list1"/>
    <dgm:cxn modelId="{DD4C51A0-9328-43D3-A720-EE27F600DF3E}" type="presParOf" srcId="{0FB0C71D-1324-4EC0-A390-95572D591AA1}" destId="{E8C8FAD5-CB60-4162-9263-756EF325CFCC}" srcOrd="1" destOrd="0" presId="urn:microsoft.com/office/officeart/2005/8/layout/list1"/>
    <dgm:cxn modelId="{6B19E4EC-6E90-4D2D-BCCA-0E06E988D6C1}" type="presParOf" srcId="{DB98C4AA-F0A3-47ED-B0CF-2F1B3CE5AA72}" destId="{18EF26EA-10D3-4B16-886D-252B8A23C107}" srcOrd="5" destOrd="0" presId="urn:microsoft.com/office/officeart/2005/8/layout/list1"/>
    <dgm:cxn modelId="{ECF219F8-5E0B-4B26-97AC-D5A120276E43}" type="presParOf" srcId="{DB98C4AA-F0A3-47ED-B0CF-2F1B3CE5AA72}" destId="{6B25CFB9-C177-48B8-BE60-27E62EBF1BC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59FFF1-85E1-4C89-BFA6-21D31B7C50E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002A0D3-7910-402B-884E-2D3E91311979}">
      <dgm:prSet/>
      <dgm:spPr/>
      <dgm:t>
        <a:bodyPr/>
        <a:lstStyle/>
        <a:p>
          <a:r>
            <a:rPr lang="cs-CZ"/>
            <a:t>NEJRPVE vytěžit maximálně lidi, které znám</a:t>
          </a:r>
          <a:endParaRPr lang="en-US"/>
        </a:p>
      </dgm:t>
    </dgm:pt>
    <dgm:pt modelId="{92778C52-1679-4299-9471-419083956FF5}" type="parTrans" cxnId="{E9E2557F-A836-4DAD-AD07-11AE0740F47F}">
      <dgm:prSet/>
      <dgm:spPr/>
      <dgm:t>
        <a:bodyPr/>
        <a:lstStyle/>
        <a:p>
          <a:endParaRPr lang="en-US"/>
        </a:p>
      </dgm:t>
    </dgm:pt>
    <dgm:pt modelId="{54798859-D767-4B88-A912-F5530C430A90}" type="sibTrans" cxnId="{E9E2557F-A836-4DAD-AD07-11AE0740F47F}">
      <dgm:prSet/>
      <dgm:spPr/>
      <dgm:t>
        <a:bodyPr/>
        <a:lstStyle/>
        <a:p>
          <a:endParaRPr lang="en-US"/>
        </a:p>
      </dgm:t>
    </dgm:pt>
    <dgm:pt modelId="{206C46CE-F778-40D1-8E85-B3D98D7694AD}">
      <dgm:prSet/>
      <dgm:spPr/>
      <dgm:t>
        <a:bodyPr/>
        <a:lstStyle/>
        <a:p>
          <a:r>
            <a:rPr lang="cs-CZ"/>
            <a:t>Pozvání k přidání – individuální zpráva – důvod, motivace</a:t>
          </a:r>
          <a:endParaRPr lang="en-US"/>
        </a:p>
      </dgm:t>
    </dgm:pt>
    <dgm:pt modelId="{4E690297-1722-4E1B-A449-06750CB2D37F}" type="parTrans" cxnId="{5D0750E4-842C-4CDB-A464-A9560F718701}">
      <dgm:prSet/>
      <dgm:spPr/>
      <dgm:t>
        <a:bodyPr/>
        <a:lstStyle/>
        <a:p>
          <a:endParaRPr lang="en-US"/>
        </a:p>
      </dgm:t>
    </dgm:pt>
    <dgm:pt modelId="{7813CCF0-0EEE-4E1A-958E-2DF362F01CBC}" type="sibTrans" cxnId="{5D0750E4-842C-4CDB-A464-A9560F718701}">
      <dgm:prSet/>
      <dgm:spPr/>
      <dgm:t>
        <a:bodyPr/>
        <a:lstStyle/>
        <a:p>
          <a:endParaRPr lang="en-US"/>
        </a:p>
      </dgm:t>
    </dgm:pt>
    <dgm:pt modelId="{12DABCD3-35A1-4F1F-B527-54BA8C3D9BCB}">
      <dgm:prSet/>
      <dgm:spPr/>
      <dgm:t>
        <a:bodyPr/>
        <a:lstStyle/>
        <a:p>
          <a:r>
            <a:rPr lang="cs-CZ"/>
            <a:t>Přijímání pozvání – v souladu s cílem</a:t>
          </a:r>
          <a:endParaRPr lang="en-US"/>
        </a:p>
      </dgm:t>
    </dgm:pt>
    <dgm:pt modelId="{441EEA98-B43E-4E7B-9CED-FBC78CAD569B}" type="parTrans" cxnId="{F7BD1B66-B261-46C8-9F21-DE2F0DF793CB}">
      <dgm:prSet/>
      <dgm:spPr/>
      <dgm:t>
        <a:bodyPr/>
        <a:lstStyle/>
        <a:p>
          <a:endParaRPr lang="en-US"/>
        </a:p>
      </dgm:t>
    </dgm:pt>
    <dgm:pt modelId="{0573CCCD-D1E8-4874-BFD9-0366A550740D}" type="sibTrans" cxnId="{F7BD1B66-B261-46C8-9F21-DE2F0DF793CB}">
      <dgm:prSet/>
      <dgm:spPr/>
      <dgm:t>
        <a:bodyPr/>
        <a:lstStyle/>
        <a:p>
          <a:endParaRPr lang="en-US"/>
        </a:p>
      </dgm:t>
    </dgm:pt>
    <dgm:pt modelId="{AB478092-C868-44BA-A155-AF9CC5E4D267}">
      <dgm:prSet/>
      <dgm:spPr/>
      <dgm:t>
        <a:bodyPr/>
        <a:lstStyle/>
        <a:p>
          <a:r>
            <a:rPr lang="cs-CZ"/>
            <a:t>Pravidelně „uklízet“ ve Správě pozvání a kontaktů </a:t>
          </a:r>
          <a:r>
            <a:rPr lang="cs-CZ">
              <a:hlinkClick xmlns:r="http://schemas.openxmlformats.org/officeDocument/2006/relationships" r:id="rId1"/>
            </a:rPr>
            <a:t>https://www.linkedin.com/mynetwork/contacts/</a:t>
          </a:r>
          <a:endParaRPr lang="en-US"/>
        </a:p>
      </dgm:t>
    </dgm:pt>
    <dgm:pt modelId="{629E46ED-22D1-4813-B21E-17C10ACAC15A}" type="parTrans" cxnId="{C5E025EF-C03F-4420-9683-A66EB2FD2B4E}">
      <dgm:prSet/>
      <dgm:spPr/>
      <dgm:t>
        <a:bodyPr/>
        <a:lstStyle/>
        <a:p>
          <a:endParaRPr lang="en-US"/>
        </a:p>
      </dgm:t>
    </dgm:pt>
    <dgm:pt modelId="{C9B0077D-D1EF-41B5-9979-C34E8BF4BBA2}" type="sibTrans" cxnId="{C5E025EF-C03F-4420-9683-A66EB2FD2B4E}">
      <dgm:prSet/>
      <dgm:spPr/>
      <dgm:t>
        <a:bodyPr/>
        <a:lstStyle/>
        <a:p>
          <a:endParaRPr lang="en-US"/>
        </a:p>
      </dgm:t>
    </dgm:pt>
    <dgm:pt modelId="{88A66849-8CA4-476E-B28D-CC6EA3A78D0A}">
      <dgm:prSet/>
      <dgm:spPr/>
      <dgm:t>
        <a:bodyPr/>
        <a:lstStyle/>
        <a:p>
          <a:r>
            <a:rPr lang="cs-CZ"/>
            <a:t>Další růst sítě díky obsahu</a:t>
          </a:r>
          <a:endParaRPr lang="en-US"/>
        </a:p>
      </dgm:t>
    </dgm:pt>
    <dgm:pt modelId="{CB224EE4-09A1-4B64-BF7E-28F73F17A86D}" type="parTrans" cxnId="{FEAB2EBA-0AD3-4A58-9464-EEF5F7A04A0E}">
      <dgm:prSet/>
      <dgm:spPr/>
      <dgm:t>
        <a:bodyPr/>
        <a:lstStyle/>
        <a:p>
          <a:endParaRPr lang="en-US"/>
        </a:p>
      </dgm:t>
    </dgm:pt>
    <dgm:pt modelId="{2F8208EB-0A04-4EB3-9B25-49ABA38D19EF}" type="sibTrans" cxnId="{FEAB2EBA-0AD3-4A58-9464-EEF5F7A04A0E}">
      <dgm:prSet/>
      <dgm:spPr/>
      <dgm:t>
        <a:bodyPr/>
        <a:lstStyle/>
        <a:p>
          <a:endParaRPr lang="en-US"/>
        </a:p>
      </dgm:t>
    </dgm:pt>
    <dgm:pt modelId="{8A44A721-3660-454D-85FC-36A4EEB475AE}">
      <dgm:prSet/>
      <dgm:spPr/>
      <dgm:t>
        <a:bodyPr/>
        <a:lstStyle/>
        <a:p>
          <a:r>
            <a:rPr lang="cs-CZ"/>
            <a:t>První meta: 1.000 kontaktů</a:t>
          </a:r>
          <a:endParaRPr lang="en-US"/>
        </a:p>
      </dgm:t>
    </dgm:pt>
    <dgm:pt modelId="{84448CD4-CF14-4F89-B92C-BFCB83D673A4}" type="parTrans" cxnId="{5F1347F1-EFEF-478E-B533-86E7543F7CDA}">
      <dgm:prSet/>
      <dgm:spPr/>
      <dgm:t>
        <a:bodyPr/>
        <a:lstStyle/>
        <a:p>
          <a:endParaRPr lang="en-US"/>
        </a:p>
      </dgm:t>
    </dgm:pt>
    <dgm:pt modelId="{52658E06-9F4C-44A7-8D55-E44465483488}" type="sibTrans" cxnId="{5F1347F1-EFEF-478E-B533-86E7543F7CDA}">
      <dgm:prSet/>
      <dgm:spPr/>
      <dgm:t>
        <a:bodyPr/>
        <a:lstStyle/>
        <a:p>
          <a:endParaRPr lang="en-US"/>
        </a:p>
      </dgm:t>
    </dgm:pt>
    <dgm:pt modelId="{C5CF1355-0871-463F-A51C-E4FACB596F19}" type="pres">
      <dgm:prSet presAssocID="{0A59FFF1-85E1-4C89-BFA6-21D31B7C50ED}" presName="root" presStyleCnt="0">
        <dgm:presLayoutVars>
          <dgm:dir/>
          <dgm:resizeHandles val="exact"/>
        </dgm:presLayoutVars>
      </dgm:prSet>
      <dgm:spPr/>
    </dgm:pt>
    <dgm:pt modelId="{430B014D-D47B-4394-B2CE-C213894DDD37}" type="pres">
      <dgm:prSet presAssocID="{1002A0D3-7910-402B-884E-2D3E91311979}" presName="compNode" presStyleCnt="0"/>
      <dgm:spPr/>
    </dgm:pt>
    <dgm:pt modelId="{31F698D4-217A-4E42-86AA-8EB71A3B3386}" type="pres">
      <dgm:prSet presAssocID="{1002A0D3-7910-402B-884E-2D3E91311979}" presName="bgRect" presStyleLbl="bgShp" presStyleIdx="0" presStyleCnt="6"/>
      <dgm:spPr/>
    </dgm:pt>
    <dgm:pt modelId="{927802D8-1866-47CC-A817-2554BD5907D9}" type="pres">
      <dgm:prSet presAssocID="{1002A0D3-7910-402B-884E-2D3E91311979}" presName="iconRect" presStyleLbl="node1" presStyleIdx="0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Outline"/>
        </a:ext>
      </dgm:extLst>
    </dgm:pt>
    <dgm:pt modelId="{00FC5C88-65DE-40A7-9DB7-0EE7604E5B4E}" type="pres">
      <dgm:prSet presAssocID="{1002A0D3-7910-402B-884E-2D3E91311979}" presName="spaceRect" presStyleCnt="0"/>
      <dgm:spPr/>
    </dgm:pt>
    <dgm:pt modelId="{6EC31C73-C291-40B5-813D-639DD35A0023}" type="pres">
      <dgm:prSet presAssocID="{1002A0D3-7910-402B-884E-2D3E91311979}" presName="parTx" presStyleLbl="revTx" presStyleIdx="0" presStyleCnt="6">
        <dgm:presLayoutVars>
          <dgm:chMax val="0"/>
          <dgm:chPref val="0"/>
        </dgm:presLayoutVars>
      </dgm:prSet>
      <dgm:spPr/>
    </dgm:pt>
    <dgm:pt modelId="{2FF9FA03-6C37-49F1-93FD-8DF43A1DF207}" type="pres">
      <dgm:prSet presAssocID="{54798859-D767-4B88-A912-F5530C430A90}" presName="sibTrans" presStyleCnt="0"/>
      <dgm:spPr/>
    </dgm:pt>
    <dgm:pt modelId="{811AEE63-1457-4B67-A66C-72AAABC4A94F}" type="pres">
      <dgm:prSet presAssocID="{206C46CE-F778-40D1-8E85-B3D98D7694AD}" presName="compNode" presStyleCnt="0"/>
      <dgm:spPr/>
    </dgm:pt>
    <dgm:pt modelId="{9C185643-2F3C-4F69-98FA-FD305A522919}" type="pres">
      <dgm:prSet presAssocID="{206C46CE-F778-40D1-8E85-B3D98D7694AD}" presName="bgRect" presStyleLbl="bgShp" presStyleIdx="1" presStyleCnt="6"/>
      <dgm:spPr/>
    </dgm:pt>
    <dgm:pt modelId="{B1152A49-E790-489A-9B8A-DDEA41FF5166}" type="pres">
      <dgm:prSet presAssocID="{206C46CE-F778-40D1-8E85-B3D98D7694AD}" presName="iconRect" presStyleLbl="node1" presStyleIdx="1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Solid"/>
        </a:ext>
      </dgm:extLst>
    </dgm:pt>
    <dgm:pt modelId="{B356996A-DDF5-4061-B198-98D73EA0852E}" type="pres">
      <dgm:prSet presAssocID="{206C46CE-F778-40D1-8E85-B3D98D7694AD}" presName="spaceRect" presStyleCnt="0"/>
      <dgm:spPr/>
    </dgm:pt>
    <dgm:pt modelId="{037A8BD5-E93D-45E7-9BEA-FD6BCD679909}" type="pres">
      <dgm:prSet presAssocID="{206C46CE-F778-40D1-8E85-B3D98D7694AD}" presName="parTx" presStyleLbl="revTx" presStyleIdx="1" presStyleCnt="6">
        <dgm:presLayoutVars>
          <dgm:chMax val="0"/>
          <dgm:chPref val="0"/>
        </dgm:presLayoutVars>
      </dgm:prSet>
      <dgm:spPr/>
    </dgm:pt>
    <dgm:pt modelId="{E7184A9F-8FDE-4837-B9C3-890EECD0B7AF}" type="pres">
      <dgm:prSet presAssocID="{7813CCF0-0EEE-4E1A-958E-2DF362F01CBC}" presName="sibTrans" presStyleCnt="0"/>
      <dgm:spPr/>
    </dgm:pt>
    <dgm:pt modelId="{1C128A98-981E-44AB-B439-B3C143922AF1}" type="pres">
      <dgm:prSet presAssocID="{12DABCD3-35A1-4F1F-B527-54BA8C3D9BCB}" presName="compNode" presStyleCnt="0"/>
      <dgm:spPr/>
    </dgm:pt>
    <dgm:pt modelId="{58E87371-E49F-4DA7-BE04-62DDB82344AA}" type="pres">
      <dgm:prSet presAssocID="{12DABCD3-35A1-4F1F-B527-54BA8C3D9BCB}" presName="bgRect" presStyleLbl="bgShp" presStyleIdx="2" presStyleCnt="6"/>
      <dgm:spPr/>
    </dgm:pt>
    <dgm:pt modelId="{4A93813A-12D4-47E9-82C9-CD4F422B0DF8}" type="pres">
      <dgm:prSet presAssocID="{12DABCD3-35A1-4F1F-B527-54BA8C3D9BCB}" presName="iconRect" presStyleLbl="node1" presStyleIdx="2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mily"/>
        </a:ext>
      </dgm:extLst>
    </dgm:pt>
    <dgm:pt modelId="{CE7A10AA-0165-4D03-A49F-CC835270D7A2}" type="pres">
      <dgm:prSet presAssocID="{12DABCD3-35A1-4F1F-B527-54BA8C3D9BCB}" presName="spaceRect" presStyleCnt="0"/>
      <dgm:spPr/>
    </dgm:pt>
    <dgm:pt modelId="{3B199902-14C9-4335-AE06-103901A8DD46}" type="pres">
      <dgm:prSet presAssocID="{12DABCD3-35A1-4F1F-B527-54BA8C3D9BCB}" presName="parTx" presStyleLbl="revTx" presStyleIdx="2" presStyleCnt="6">
        <dgm:presLayoutVars>
          <dgm:chMax val="0"/>
          <dgm:chPref val="0"/>
        </dgm:presLayoutVars>
      </dgm:prSet>
      <dgm:spPr/>
    </dgm:pt>
    <dgm:pt modelId="{C84D6BFD-6040-4750-B896-875997A03952}" type="pres">
      <dgm:prSet presAssocID="{0573CCCD-D1E8-4874-BFD9-0366A550740D}" presName="sibTrans" presStyleCnt="0"/>
      <dgm:spPr/>
    </dgm:pt>
    <dgm:pt modelId="{A2BDB0F1-929B-40A3-AFBC-5EB2BFCC55BC}" type="pres">
      <dgm:prSet presAssocID="{AB478092-C868-44BA-A155-AF9CC5E4D267}" presName="compNode" presStyleCnt="0"/>
      <dgm:spPr/>
    </dgm:pt>
    <dgm:pt modelId="{20F2FC32-78CA-4FCB-B119-C4186B4A01AF}" type="pres">
      <dgm:prSet presAssocID="{AB478092-C868-44BA-A155-AF9CC5E4D267}" presName="bgRect" presStyleLbl="bgShp" presStyleIdx="3" presStyleCnt="6"/>
      <dgm:spPr/>
    </dgm:pt>
    <dgm:pt modelId="{108A6520-669F-425D-B506-6AC68F72CAD8}" type="pres">
      <dgm:prSet presAssocID="{AB478092-C868-44BA-A155-AF9CC5E4D267}" presName="iconRect" presStyleLbl="node1" presStyleIdx="3" presStyleCnt="6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ortAdd"/>
        </a:ext>
      </dgm:extLst>
    </dgm:pt>
    <dgm:pt modelId="{A7AC19F6-C912-4675-B7D2-E1160A122648}" type="pres">
      <dgm:prSet presAssocID="{AB478092-C868-44BA-A155-AF9CC5E4D267}" presName="spaceRect" presStyleCnt="0"/>
      <dgm:spPr/>
    </dgm:pt>
    <dgm:pt modelId="{8AFF059A-74B1-42FF-96CE-B2771D8F922A}" type="pres">
      <dgm:prSet presAssocID="{AB478092-C868-44BA-A155-AF9CC5E4D267}" presName="parTx" presStyleLbl="revTx" presStyleIdx="3" presStyleCnt="6">
        <dgm:presLayoutVars>
          <dgm:chMax val="0"/>
          <dgm:chPref val="0"/>
        </dgm:presLayoutVars>
      </dgm:prSet>
      <dgm:spPr/>
    </dgm:pt>
    <dgm:pt modelId="{EFEE1145-FD3B-4E12-84E5-D7A6AE86F425}" type="pres">
      <dgm:prSet presAssocID="{C9B0077D-D1EF-41B5-9979-C34E8BF4BBA2}" presName="sibTrans" presStyleCnt="0"/>
      <dgm:spPr/>
    </dgm:pt>
    <dgm:pt modelId="{E4425A9C-0AD3-451A-82AF-CD42A06EA945}" type="pres">
      <dgm:prSet presAssocID="{88A66849-8CA4-476E-B28D-CC6EA3A78D0A}" presName="compNode" presStyleCnt="0"/>
      <dgm:spPr/>
    </dgm:pt>
    <dgm:pt modelId="{98C95C44-C45D-4CBD-9979-239AC512F884}" type="pres">
      <dgm:prSet presAssocID="{88A66849-8CA4-476E-B28D-CC6EA3A78D0A}" presName="bgRect" presStyleLbl="bgShp" presStyleIdx="4" presStyleCnt="6"/>
      <dgm:spPr/>
    </dgm:pt>
    <dgm:pt modelId="{FC9D5337-9A14-4256-96CB-F1E3DBBECD87}" type="pres">
      <dgm:prSet presAssocID="{88A66849-8CA4-476E-B28D-CC6EA3A78D0A}" presName="iconRect" presStyleLbl="node1" presStyleIdx="4" presStyleCnt="6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flows"/>
        </a:ext>
      </dgm:extLst>
    </dgm:pt>
    <dgm:pt modelId="{DA1C0534-4A13-4541-AF68-EA28050B1716}" type="pres">
      <dgm:prSet presAssocID="{88A66849-8CA4-476E-B28D-CC6EA3A78D0A}" presName="spaceRect" presStyleCnt="0"/>
      <dgm:spPr/>
    </dgm:pt>
    <dgm:pt modelId="{7C22F8F2-0A8E-4382-A551-12F722965140}" type="pres">
      <dgm:prSet presAssocID="{88A66849-8CA4-476E-B28D-CC6EA3A78D0A}" presName="parTx" presStyleLbl="revTx" presStyleIdx="4" presStyleCnt="6">
        <dgm:presLayoutVars>
          <dgm:chMax val="0"/>
          <dgm:chPref val="0"/>
        </dgm:presLayoutVars>
      </dgm:prSet>
      <dgm:spPr/>
    </dgm:pt>
    <dgm:pt modelId="{C90A5485-DF02-44D0-94E5-BB7E1EAECBF2}" type="pres">
      <dgm:prSet presAssocID="{2F8208EB-0A04-4EB3-9B25-49ABA38D19EF}" presName="sibTrans" presStyleCnt="0"/>
      <dgm:spPr/>
    </dgm:pt>
    <dgm:pt modelId="{B5C7396B-F080-4CBD-AF60-E1C511611424}" type="pres">
      <dgm:prSet presAssocID="{8A44A721-3660-454D-85FC-36A4EEB475AE}" presName="compNode" presStyleCnt="0"/>
      <dgm:spPr/>
    </dgm:pt>
    <dgm:pt modelId="{83AB94F4-1413-44A7-9BB1-487F6FCDD796}" type="pres">
      <dgm:prSet presAssocID="{8A44A721-3660-454D-85FC-36A4EEB475AE}" presName="bgRect" presStyleLbl="bgShp" presStyleIdx="5" presStyleCnt="6"/>
      <dgm:spPr/>
    </dgm:pt>
    <dgm:pt modelId="{4433AC92-8073-4C18-926F-3AC0903BFEB4}" type="pres">
      <dgm:prSet presAssocID="{8A44A721-3660-454D-85FC-36A4EEB475AE}" presName="iconRect" presStyleLbl="node1" presStyleIdx="5" presStyleCnt="6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Secure"/>
        </a:ext>
      </dgm:extLst>
    </dgm:pt>
    <dgm:pt modelId="{3025E2CF-8FCB-4AD0-AA1A-B86020EC55E0}" type="pres">
      <dgm:prSet presAssocID="{8A44A721-3660-454D-85FC-36A4EEB475AE}" presName="spaceRect" presStyleCnt="0"/>
      <dgm:spPr/>
    </dgm:pt>
    <dgm:pt modelId="{D3030A5C-5046-4238-B847-F9C8B4D6F06B}" type="pres">
      <dgm:prSet presAssocID="{8A44A721-3660-454D-85FC-36A4EEB475AE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F568C519-3BB6-45A0-A391-33E3D2CACC45}" type="presOf" srcId="{206C46CE-F778-40D1-8E85-B3D98D7694AD}" destId="{037A8BD5-E93D-45E7-9BEA-FD6BCD679909}" srcOrd="0" destOrd="0" presId="urn:microsoft.com/office/officeart/2018/2/layout/IconVerticalSolidList"/>
    <dgm:cxn modelId="{F7BD1B66-B261-46C8-9F21-DE2F0DF793CB}" srcId="{0A59FFF1-85E1-4C89-BFA6-21D31B7C50ED}" destId="{12DABCD3-35A1-4F1F-B527-54BA8C3D9BCB}" srcOrd="2" destOrd="0" parTransId="{441EEA98-B43E-4E7B-9CED-FBC78CAD569B}" sibTransId="{0573CCCD-D1E8-4874-BFD9-0366A550740D}"/>
    <dgm:cxn modelId="{71B0CB67-9199-49B8-9A1A-FE1BCA14A8B5}" type="presOf" srcId="{1002A0D3-7910-402B-884E-2D3E91311979}" destId="{6EC31C73-C291-40B5-813D-639DD35A0023}" srcOrd="0" destOrd="0" presId="urn:microsoft.com/office/officeart/2018/2/layout/IconVerticalSolidList"/>
    <dgm:cxn modelId="{AE830278-C70C-40C0-9958-D6B89B93F2DB}" type="presOf" srcId="{12DABCD3-35A1-4F1F-B527-54BA8C3D9BCB}" destId="{3B199902-14C9-4335-AE06-103901A8DD46}" srcOrd="0" destOrd="0" presId="urn:microsoft.com/office/officeart/2018/2/layout/IconVerticalSolidList"/>
    <dgm:cxn modelId="{E9E2557F-A836-4DAD-AD07-11AE0740F47F}" srcId="{0A59FFF1-85E1-4C89-BFA6-21D31B7C50ED}" destId="{1002A0D3-7910-402B-884E-2D3E91311979}" srcOrd="0" destOrd="0" parTransId="{92778C52-1679-4299-9471-419083956FF5}" sibTransId="{54798859-D767-4B88-A912-F5530C430A90}"/>
    <dgm:cxn modelId="{3D295E81-7F80-4E4A-8AF2-BD133BBC4056}" type="presOf" srcId="{88A66849-8CA4-476E-B28D-CC6EA3A78D0A}" destId="{7C22F8F2-0A8E-4382-A551-12F722965140}" srcOrd="0" destOrd="0" presId="urn:microsoft.com/office/officeart/2018/2/layout/IconVerticalSolidList"/>
    <dgm:cxn modelId="{ED023F9F-B6AF-40FA-9946-D46833E299A3}" type="presOf" srcId="{AB478092-C868-44BA-A155-AF9CC5E4D267}" destId="{8AFF059A-74B1-42FF-96CE-B2771D8F922A}" srcOrd="0" destOrd="0" presId="urn:microsoft.com/office/officeart/2018/2/layout/IconVerticalSolidList"/>
    <dgm:cxn modelId="{FEAB2EBA-0AD3-4A58-9464-EEF5F7A04A0E}" srcId="{0A59FFF1-85E1-4C89-BFA6-21D31B7C50ED}" destId="{88A66849-8CA4-476E-B28D-CC6EA3A78D0A}" srcOrd="4" destOrd="0" parTransId="{CB224EE4-09A1-4B64-BF7E-28F73F17A86D}" sibTransId="{2F8208EB-0A04-4EB3-9B25-49ABA38D19EF}"/>
    <dgm:cxn modelId="{E7524DBF-D7F5-4F29-86F5-7DC8DA3CD6B4}" type="presOf" srcId="{0A59FFF1-85E1-4C89-BFA6-21D31B7C50ED}" destId="{C5CF1355-0871-463F-A51C-E4FACB596F19}" srcOrd="0" destOrd="0" presId="urn:microsoft.com/office/officeart/2018/2/layout/IconVerticalSolidList"/>
    <dgm:cxn modelId="{9BCB06D3-FC23-43D5-B137-03DD6C098238}" type="presOf" srcId="{8A44A721-3660-454D-85FC-36A4EEB475AE}" destId="{D3030A5C-5046-4238-B847-F9C8B4D6F06B}" srcOrd="0" destOrd="0" presId="urn:microsoft.com/office/officeart/2018/2/layout/IconVerticalSolidList"/>
    <dgm:cxn modelId="{5D0750E4-842C-4CDB-A464-A9560F718701}" srcId="{0A59FFF1-85E1-4C89-BFA6-21D31B7C50ED}" destId="{206C46CE-F778-40D1-8E85-B3D98D7694AD}" srcOrd="1" destOrd="0" parTransId="{4E690297-1722-4E1B-A449-06750CB2D37F}" sibTransId="{7813CCF0-0EEE-4E1A-958E-2DF362F01CBC}"/>
    <dgm:cxn modelId="{C5E025EF-C03F-4420-9683-A66EB2FD2B4E}" srcId="{0A59FFF1-85E1-4C89-BFA6-21D31B7C50ED}" destId="{AB478092-C868-44BA-A155-AF9CC5E4D267}" srcOrd="3" destOrd="0" parTransId="{629E46ED-22D1-4813-B21E-17C10ACAC15A}" sibTransId="{C9B0077D-D1EF-41B5-9979-C34E8BF4BBA2}"/>
    <dgm:cxn modelId="{5F1347F1-EFEF-478E-B533-86E7543F7CDA}" srcId="{0A59FFF1-85E1-4C89-BFA6-21D31B7C50ED}" destId="{8A44A721-3660-454D-85FC-36A4EEB475AE}" srcOrd="5" destOrd="0" parTransId="{84448CD4-CF14-4F89-B92C-BFCB83D673A4}" sibTransId="{52658E06-9F4C-44A7-8D55-E44465483488}"/>
    <dgm:cxn modelId="{309BE928-FC8E-40DF-97E3-1A3658F1551B}" type="presParOf" srcId="{C5CF1355-0871-463F-A51C-E4FACB596F19}" destId="{430B014D-D47B-4394-B2CE-C213894DDD37}" srcOrd="0" destOrd="0" presId="urn:microsoft.com/office/officeart/2018/2/layout/IconVerticalSolidList"/>
    <dgm:cxn modelId="{E0A48572-E939-4BFB-B829-2F2CA8B1B2A2}" type="presParOf" srcId="{430B014D-D47B-4394-B2CE-C213894DDD37}" destId="{31F698D4-217A-4E42-86AA-8EB71A3B3386}" srcOrd="0" destOrd="0" presId="urn:microsoft.com/office/officeart/2018/2/layout/IconVerticalSolidList"/>
    <dgm:cxn modelId="{41F4B181-5FBB-4088-B3BE-EC663AF08916}" type="presParOf" srcId="{430B014D-D47B-4394-B2CE-C213894DDD37}" destId="{927802D8-1866-47CC-A817-2554BD5907D9}" srcOrd="1" destOrd="0" presId="urn:microsoft.com/office/officeart/2018/2/layout/IconVerticalSolidList"/>
    <dgm:cxn modelId="{FC5A0B7A-FA12-4FD6-86EE-4620AB9B875C}" type="presParOf" srcId="{430B014D-D47B-4394-B2CE-C213894DDD37}" destId="{00FC5C88-65DE-40A7-9DB7-0EE7604E5B4E}" srcOrd="2" destOrd="0" presId="urn:microsoft.com/office/officeart/2018/2/layout/IconVerticalSolidList"/>
    <dgm:cxn modelId="{90FDA41F-0ADD-40B7-AEC1-20C6A576CD5F}" type="presParOf" srcId="{430B014D-D47B-4394-B2CE-C213894DDD37}" destId="{6EC31C73-C291-40B5-813D-639DD35A0023}" srcOrd="3" destOrd="0" presId="urn:microsoft.com/office/officeart/2018/2/layout/IconVerticalSolidList"/>
    <dgm:cxn modelId="{977F1439-64A5-4544-9CC4-A4A7668C7925}" type="presParOf" srcId="{C5CF1355-0871-463F-A51C-E4FACB596F19}" destId="{2FF9FA03-6C37-49F1-93FD-8DF43A1DF207}" srcOrd="1" destOrd="0" presId="urn:microsoft.com/office/officeart/2018/2/layout/IconVerticalSolidList"/>
    <dgm:cxn modelId="{9ECE9DC7-C9C9-47D0-895D-CFD08C537176}" type="presParOf" srcId="{C5CF1355-0871-463F-A51C-E4FACB596F19}" destId="{811AEE63-1457-4B67-A66C-72AAABC4A94F}" srcOrd="2" destOrd="0" presId="urn:microsoft.com/office/officeart/2018/2/layout/IconVerticalSolidList"/>
    <dgm:cxn modelId="{215D5482-F6AB-477B-831C-6622CF8DDD58}" type="presParOf" srcId="{811AEE63-1457-4B67-A66C-72AAABC4A94F}" destId="{9C185643-2F3C-4F69-98FA-FD305A522919}" srcOrd="0" destOrd="0" presId="urn:microsoft.com/office/officeart/2018/2/layout/IconVerticalSolidList"/>
    <dgm:cxn modelId="{39E634AE-D133-4E7B-B6C8-7FC49DE9F6EB}" type="presParOf" srcId="{811AEE63-1457-4B67-A66C-72AAABC4A94F}" destId="{B1152A49-E790-489A-9B8A-DDEA41FF5166}" srcOrd="1" destOrd="0" presId="urn:microsoft.com/office/officeart/2018/2/layout/IconVerticalSolidList"/>
    <dgm:cxn modelId="{E638C151-0EA8-4A5E-A3D7-FF0A53156C82}" type="presParOf" srcId="{811AEE63-1457-4B67-A66C-72AAABC4A94F}" destId="{B356996A-DDF5-4061-B198-98D73EA0852E}" srcOrd="2" destOrd="0" presId="urn:microsoft.com/office/officeart/2018/2/layout/IconVerticalSolidList"/>
    <dgm:cxn modelId="{D552E3CE-2D10-4DB0-9B56-527DAED776BA}" type="presParOf" srcId="{811AEE63-1457-4B67-A66C-72AAABC4A94F}" destId="{037A8BD5-E93D-45E7-9BEA-FD6BCD679909}" srcOrd="3" destOrd="0" presId="urn:microsoft.com/office/officeart/2018/2/layout/IconVerticalSolidList"/>
    <dgm:cxn modelId="{F7934D07-9D32-43D3-A812-D85131C5EBB6}" type="presParOf" srcId="{C5CF1355-0871-463F-A51C-E4FACB596F19}" destId="{E7184A9F-8FDE-4837-B9C3-890EECD0B7AF}" srcOrd="3" destOrd="0" presId="urn:microsoft.com/office/officeart/2018/2/layout/IconVerticalSolidList"/>
    <dgm:cxn modelId="{049266D5-88BC-420E-A4AC-4A814982D499}" type="presParOf" srcId="{C5CF1355-0871-463F-A51C-E4FACB596F19}" destId="{1C128A98-981E-44AB-B439-B3C143922AF1}" srcOrd="4" destOrd="0" presId="urn:microsoft.com/office/officeart/2018/2/layout/IconVerticalSolidList"/>
    <dgm:cxn modelId="{878C0C1A-0213-48A5-9634-70996335C2B1}" type="presParOf" srcId="{1C128A98-981E-44AB-B439-B3C143922AF1}" destId="{58E87371-E49F-4DA7-BE04-62DDB82344AA}" srcOrd="0" destOrd="0" presId="urn:microsoft.com/office/officeart/2018/2/layout/IconVerticalSolidList"/>
    <dgm:cxn modelId="{F969D8C8-97E6-460B-A42B-B75EC2463DB2}" type="presParOf" srcId="{1C128A98-981E-44AB-B439-B3C143922AF1}" destId="{4A93813A-12D4-47E9-82C9-CD4F422B0DF8}" srcOrd="1" destOrd="0" presId="urn:microsoft.com/office/officeart/2018/2/layout/IconVerticalSolidList"/>
    <dgm:cxn modelId="{D42C3393-26BE-474B-AC20-CDCF497627C8}" type="presParOf" srcId="{1C128A98-981E-44AB-B439-B3C143922AF1}" destId="{CE7A10AA-0165-4D03-A49F-CC835270D7A2}" srcOrd="2" destOrd="0" presId="urn:microsoft.com/office/officeart/2018/2/layout/IconVerticalSolidList"/>
    <dgm:cxn modelId="{86097113-0CBC-4A6C-8E6E-494F7CDD3A31}" type="presParOf" srcId="{1C128A98-981E-44AB-B439-B3C143922AF1}" destId="{3B199902-14C9-4335-AE06-103901A8DD46}" srcOrd="3" destOrd="0" presId="urn:microsoft.com/office/officeart/2018/2/layout/IconVerticalSolidList"/>
    <dgm:cxn modelId="{E1F2CFD8-E5EB-47AD-85E9-CB418D0B7FE7}" type="presParOf" srcId="{C5CF1355-0871-463F-A51C-E4FACB596F19}" destId="{C84D6BFD-6040-4750-B896-875997A03952}" srcOrd="5" destOrd="0" presId="urn:microsoft.com/office/officeart/2018/2/layout/IconVerticalSolidList"/>
    <dgm:cxn modelId="{6128A99C-D21A-4E92-81BF-81F4CB8A91F8}" type="presParOf" srcId="{C5CF1355-0871-463F-A51C-E4FACB596F19}" destId="{A2BDB0F1-929B-40A3-AFBC-5EB2BFCC55BC}" srcOrd="6" destOrd="0" presId="urn:microsoft.com/office/officeart/2018/2/layout/IconVerticalSolidList"/>
    <dgm:cxn modelId="{DC7BDD94-450F-4926-8EBF-E9567A751851}" type="presParOf" srcId="{A2BDB0F1-929B-40A3-AFBC-5EB2BFCC55BC}" destId="{20F2FC32-78CA-4FCB-B119-C4186B4A01AF}" srcOrd="0" destOrd="0" presId="urn:microsoft.com/office/officeart/2018/2/layout/IconVerticalSolidList"/>
    <dgm:cxn modelId="{0ABC6DAF-C59A-417C-AF01-4747DB3D38BE}" type="presParOf" srcId="{A2BDB0F1-929B-40A3-AFBC-5EB2BFCC55BC}" destId="{108A6520-669F-425D-B506-6AC68F72CAD8}" srcOrd="1" destOrd="0" presId="urn:microsoft.com/office/officeart/2018/2/layout/IconVerticalSolidList"/>
    <dgm:cxn modelId="{81B47CA9-B995-4DC2-88D5-DE0736AD9DCE}" type="presParOf" srcId="{A2BDB0F1-929B-40A3-AFBC-5EB2BFCC55BC}" destId="{A7AC19F6-C912-4675-B7D2-E1160A122648}" srcOrd="2" destOrd="0" presId="urn:microsoft.com/office/officeart/2018/2/layout/IconVerticalSolidList"/>
    <dgm:cxn modelId="{ED942844-EA4C-4A8C-AF36-E0014293AD33}" type="presParOf" srcId="{A2BDB0F1-929B-40A3-AFBC-5EB2BFCC55BC}" destId="{8AFF059A-74B1-42FF-96CE-B2771D8F922A}" srcOrd="3" destOrd="0" presId="urn:microsoft.com/office/officeart/2018/2/layout/IconVerticalSolidList"/>
    <dgm:cxn modelId="{E5560DC1-E57B-47CF-9597-D44016A52FE6}" type="presParOf" srcId="{C5CF1355-0871-463F-A51C-E4FACB596F19}" destId="{EFEE1145-FD3B-4E12-84E5-D7A6AE86F425}" srcOrd="7" destOrd="0" presId="urn:microsoft.com/office/officeart/2018/2/layout/IconVerticalSolidList"/>
    <dgm:cxn modelId="{7A62CF8C-AD86-43D8-8AF3-F1968AAD71AE}" type="presParOf" srcId="{C5CF1355-0871-463F-A51C-E4FACB596F19}" destId="{E4425A9C-0AD3-451A-82AF-CD42A06EA945}" srcOrd="8" destOrd="0" presId="urn:microsoft.com/office/officeart/2018/2/layout/IconVerticalSolidList"/>
    <dgm:cxn modelId="{D100AE36-3C32-4683-99D6-03F486B583CA}" type="presParOf" srcId="{E4425A9C-0AD3-451A-82AF-CD42A06EA945}" destId="{98C95C44-C45D-4CBD-9979-239AC512F884}" srcOrd="0" destOrd="0" presId="urn:microsoft.com/office/officeart/2018/2/layout/IconVerticalSolidList"/>
    <dgm:cxn modelId="{A7854CCC-D531-4D62-86DB-09CDCF56972A}" type="presParOf" srcId="{E4425A9C-0AD3-451A-82AF-CD42A06EA945}" destId="{FC9D5337-9A14-4256-96CB-F1E3DBBECD87}" srcOrd="1" destOrd="0" presId="urn:microsoft.com/office/officeart/2018/2/layout/IconVerticalSolidList"/>
    <dgm:cxn modelId="{2CB2B9E0-32A5-4B02-80A0-A91E4C13D345}" type="presParOf" srcId="{E4425A9C-0AD3-451A-82AF-CD42A06EA945}" destId="{DA1C0534-4A13-4541-AF68-EA28050B1716}" srcOrd="2" destOrd="0" presId="urn:microsoft.com/office/officeart/2018/2/layout/IconVerticalSolidList"/>
    <dgm:cxn modelId="{CF0FAE3B-54FB-458D-B176-D3EBD97C0D8E}" type="presParOf" srcId="{E4425A9C-0AD3-451A-82AF-CD42A06EA945}" destId="{7C22F8F2-0A8E-4382-A551-12F722965140}" srcOrd="3" destOrd="0" presId="urn:microsoft.com/office/officeart/2018/2/layout/IconVerticalSolidList"/>
    <dgm:cxn modelId="{ED77B131-51DE-4626-947B-7D53CF4524DE}" type="presParOf" srcId="{C5CF1355-0871-463F-A51C-E4FACB596F19}" destId="{C90A5485-DF02-44D0-94E5-BB7E1EAECBF2}" srcOrd="9" destOrd="0" presId="urn:microsoft.com/office/officeart/2018/2/layout/IconVerticalSolidList"/>
    <dgm:cxn modelId="{812A58CA-471B-455E-9097-99048A05F0F7}" type="presParOf" srcId="{C5CF1355-0871-463F-A51C-E4FACB596F19}" destId="{B5C7396B-F080-4CBD-AF60-E1C511611424}" srcOrd="10" destOrd="0" presId="urn:microsoft.com/office/officeart/2018/2/layout/IconVerticalSolidList"/>
    <dgm:cxn modelId="{98788A07-8CED-450A-B232-91F9C1A323C7}" type="presParOf" srcId="{B5C7396B-F080-4CBD-AF60-E1C511611424}" destId="{83AB94F4-1413-44A7-9BB1-487F6FCDD796}" srcOrd="0" destOrd="0" presId="urn:microsoft.com/office/officeart/2018/2/layout/IconVerticalSolidList"/>
    <dgm:cxn modelId="{1FC5B23A-DCCB-4417-A7B5-4B17AA3D373D}" type="presParOf" srcId="{B5C7396B-F080-4CBD-AF60-E1C511611424}" destId="{4433AC92-8073-4C18-926F-3AC0903BFEB4}" srcOrd="1" destOrd="0" presId="urn:microsoft.com/office/officeart/2018/2/layout/IconVerticalSolidList"/>
    <dgm:cxn modelId="{45C72D68-5241-41AE-80A0-3B21FFA18684}" type="presParOf" srcId="{B5C7396B-F080-4CBD-AF60-E1C511611424}" destId="{3025E2CF-8FCB-4AD0-AA1A-B86020EC55E0}" srcOrd="2" destOrd="0" presId="urn:microsoft.com/office/officeart/2018/2/layout/IconVerticalSolidList"/>
    <dgm:cxn modelId="{9F5214D5-EEAC-4897-BCAD-8C1FC348761F}" type="presParOf" srcId="{B5C7396B-F080-4CBD-AF60-E1C511611424}" destId="{D3030A5C-5046-4238-B847-F9C8B4D6F06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0F6B48-7563-44A8-B442-123B471306A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9C8ED2F-B1AF-42B3-A929-EB1666FCA8CB}">
      <dgm:prSet/>
      <dgm:spPr/>
      <dgm:t>
        <a:bodyPr/>
        <a:lstStyle/>
        <a:p>
          <a:r>
            <a:rPr lang="cs-CZ" dirty="0"/>
            <a:t>Výzva k akci </a:t>
          </a:r>
          <a:endParaRPr lang="en-US" dirty="0"/>
        </a:p>
      </dgm:t>
    </dgm:pt>
    <dgm:pt modelId="{1B5808C2-B8A6-4EF7-95D3-947ED6FDE4BC}" type="parTrans" cxnId="{7C6CE65E-3991-4A5F-BB17-2405EBE4C314}">
      <dgm:prSet/>
      <dgm:spPr/>
      <dgm:t>
        <a:bodyPr/>
        <a:lstStyle/>
        <a:p>
          <a:endParaRPr lang="en-US"/>
        </a:p>
      </dgm:t>
    </dgm:pt>
    <dgm:pt modelId="{1324FDC8-A2A5-4064-A6E7-D297CA4BCD22}" type="sibTrans" cxnId="{7C6CE65E-3991-4A5F-BB17-2405EBE4C314}">
      <dgm:prSet/>
      <dgm:spPr/>
      <dgm:t>
        <a:bodyPr/>
        <a:lstStyle/>
        <a:p>
          <a:endParaRPr lang="en-US"/>
        </a:p>
      </dgm:t>
    </dgm:pt>
    <dgm:pt modelId="{9F202DE3-D6A0-4B1C-A494-C7ABF1F008F6}">
      <dgm:prSet/>
      <dgm:spPr/>
      <dgm:t>
        <a:bodyPr/>
        <a:lstStyle/>
        <a:p>
          <a:r>
            <a:rPr lang="cs-CZ" strike="sngStrike" dirty="0"/>
            <a:t>Nabízím </a:t>
          </a:r>
          <a:endParaRPr lang="en-US" strike="sngStrike" dirty="0"/>
        </a:p>
      </dgm:t>
    </dgm:pt>
    <dgm:pt modelId="{15CFDC16-AA49-4005-A605-BDC5F352FF8C}" type="parTrans" cxnId="{95DD158F-49EF-4BF7-8F8A-CAB1CC8A48BF}">
      <dgm:prSet/>
      <dgm:spPr/>
      <dgm:t>
        <a:bodyPr/>
        <a:lstStyle/>
        <a:p>
          <a:endParaRPr lang="en-US"/>
        </a:p>
      </dgm:t>
    </dgm:pt>
    <dgm:pt modelId="{7389B446-4F3D-49B4-9C00-F30D6334FDAB}" type="sibTrans" cxnId="{95DD158F-49EF-4BF7-8F8A-CAB1CC8A48BF}">
      <dgm:prSet/>
      <dgm:spPr/>
      <dgm:t>
        <a:bodyPr/>
        <a:lstStyle/>
        <a:p>
          <a:endParaRPr lang="en-US"/>
        </a:p>
      </dgm:t>
    </dgm:pt>
    <dgm:pt modelId="{0292C380-CE7F-4049-B870-4E4FFA682097}">
      <dgm:prSet/>
      <dgm:spPr/>
      <dgm:t>
        <a:bodyPr/>
        <a:lstStyle/>
        <a:p>
          <a:r>
            <a:rPr lang="cs-CZ" dirty="0"/>
            <a:t>Přínos, užitek!!!</a:t>
          </a:r>
          <a:endParaRPr lang="en-US" dirty="0"/>
        </a:p>
      </dgm:t>
    </dgm:pt>
    <dgm:pt modelId="{BBA3CBFF-B273-4B20-8A4C-2ED1502D98FA}" type="parTrans" cxnId="{5A29E4C5-CB66-477E-9EBE-A52A6C5B3929}">
      <dgm:prSet/>
      <dgm:spPr/>
      <dgm:t>
        <a:bodyPr/>
        <a:lstStyle/>
        <a:p>
          <a:endParaRPr lang="en-US"/>
        </a:p>
      </dgm:t>
    </dgm:pt>
    <dgm:pt modelId="{AFC7B6BA-4862-4814-9B11-EFD7F774E57C}" type="sibTrans" cxnId="{5A29E4C5-CB66-477E-9EBE-A52A6C5B3929}">
      <dgm:prSet/>
      <dgm:spPr/>
      <dgm:t>
        <a:bodyPr/>
        <a:lstStyle/>
        <a:p>
          <a:endParaRPr lang="en-US"/>
        </a:p>
      </dgm:t>
    </dgm:pt>
    <dgm:pt modelId="{8B4FF36F-2051-4572-B9DF-A2D3D471BB00}">
      <dgm:prSet/>
      <dgm:spPr/>
      <dgm:t>
        <a:bodyPr/>
        <a:lstStyle/>
        <a:p>
          <a:r>
            <a:rPr lang="cs-CZ" dirty="0"/>
            <a:t>jen 20% příspěvků PRODEJ!!</a:t>
          </a:r>
          <a:endParaRPr lang="en-US" dirty="0"/>
        </a:p>
      </dgm:t>
    </dgm:pt>
    <dgm:pt modelId="{471E2ECD-0622-4B2E-A297-859511163B81}" type="parTrans" cxnId="{CC4BC8EC-CB7D-44B0-8BA5-0C6276FFA44D}">
      <dgm:prSet/>
      <dgm:spPr/>
      <dgm:t>
        <a:bodyPr/>
        <a:lstStyle/>
        <a:p>
          <a:endParaRPr lang="en-US"/>
        </a:p>
      </dgm:t>
    </dgm:pt>
    <dgm:pt modelId="{39784C00-8BE1-40CD-BF41-64FDCA6DE8C9}" type="sibTrans" cxnId="{CC4BC8EC-CB7D-44B0-8BA5-0C6276FFA44D}">
      <dgm:prSet/>
      <dgm:spPr/>
      <dgm:t>
        <a:bodyPr/>
        <a:lstStyle/>
        <a:p>
          <a:endParaRPr lang="en-US"/>
        </a:p>
      </dgm:t>
    </dgm:pt>
    <dgm:pt modelId="{125F3B83-B9B4-4E49-ACCD-A99532D0F4DA}" type="pres">
      <dgm:prSet presAssocID="{CB0F6B48-7563-44A8-B442-123B471306AA}" presName="root" presStyleCnt="0">
        <dgm:presLayoutVars>
          <dgm:dir/>
          <dgm:resizeHandles val="exact"/>
        </dgm:presLayoutVars>
      </dgm:prSet>
      <dgm:spPr/>
    </dgm:pt>
    <dgm:pt modelId="{DCB43B17-2A75-4EE6-AA87-0F263E037421}" type="pres">
      <dgm:prSet presAssocID="{89C8ED2F-B1AF-42B3-A929-EB1666FCA8CB}" presName="compNode" presStyleCnt="0"/>
      <dgm:spPr/>
    </dgm:pt>
    <dgm:pt modelId="{972AE328-E0C9-4E2F-8236-98FE19AAB289}" type="pres">
      <dgm:prSet presAssocID="{89C8ED2F-B1AF-42B3-A929-EB1666FCA8CB}" presName="bgRect" presStyleLbl="bgShp" presStyleIdx="0" presStyleCnt="4" custLinFactNeighborX="-31008" custLinFactNeighborY="-61780"/>
      <dgm:spPr/>
    </dgm:pt>
    <dgm:pt modelId="{E0ADA431-124E-4F7F-AE2C-03A05CC16144}" type="pres">
      <dgm:prSet presAssocID="{89C8ED2F-B1AF-42B3-A929-EB1666FCA8C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87D90A6F-8044-47FF-AC9D-318450AF896A}" type="pres">
      <dgm:prSet presAssocID="{89C8ED2F-B1AF-42B3-A929-EB1666FCA8CB}" presName="spaceRect" presStyleCnt="0"/>
      <dgm:spPr/>
    </dgm:pt>
    <dgm:pt modelId="{675DAB22-D08B-47A6-8EA9-4498B7EC3645}" type="pres">
      <dgm:prSet presAssocID="{89C8ED2F-B1AF-42B3-A929-EB1666FCA8CB}" presName="parTx" presStyleLbl="revTx" presStyleIdx="0" presStyleCnt="4">
        <dgm:presLayoutVars>
          <dgm:chMax val="0"/>
          <dgm:chPref val="0"/>
        </dgm:presLayoutVars>
      </dgm:prSet>
      <dgm:spPr/>
    </dgm:pt>
    <dgm:pt modelId="{34310608-0B30-42A4-9FD6-21A9A075052E}" type="pres">
      <dgm:prSet presAssocID="{1324FDC8-A2A5-4064-A6E7-D297CA4BCD22}" presName="sibTrans" presStyleCnt="0"/>
      <dgm:spPr/>
    </dgm:pt>
    <dgm:pt modelId="{EF2BFE70-EE5D-4E5B-A412-A950A6B8D595}" type="pres">
      <dgm:prSet presAssocID="{9F202DE3-D6A0-4B1C-A494-C7ABF1F008F6}" presName="compNode" presStyleCnt="0"/>
      <dgm:spPr/>
    </dgm:pt>
    <dgm:pt modelId="{C5191E09-F663-45CF-9442-3618821660EA}" type="pres">
      <dgm:prSet presAssocID="{9F202DE3-D6A0-4B1C-A494-C7ABF1F008F6}" presName="bgRect" presStyleLbl="bgShp" presStyleIdx="1" presStyleCnt="4"/>
      <dgm:spPr/>
    </dgm:pt>
    <dgm:pt modelId="{AE194618-8BF3-46B3-96F5-301F3F51BA1D}" type="pres">
      <dgm:prSet presAssocID="{9F202DE3-D6A0-4B1C-A494-C7ABF1F008F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ue"/>
        </a:ext>
      </dgm:extLst>
    </dgm:pt>
    <dgm:pt modelId="{E4FE001C-4A37-40F0-9F06-78A69BD8BA82}" type="pres">
      <dgm:prSet presAssocID="{9F202DE3-D6A0-4B1C-A494-C7ABF1F008F6}" presName="spaceRect" presStyleCnt="0"/>
      <dgm:spPr/>
    </dgm:pt>
    <dgm:pt modelId="{433F0EB6-8640-4D2D-AEDC-707E84D16BFE}" type="pres">
      <dgm:prSet presAssocID="{9F202DE3-D6A0-4B1C-A494-C7ABF1F008F6}" presName="parTx" presStyleLbl="revTx" presStyleIdx="1" presStyleCnt="4">
        <dgm:presLayoutVars>
          <dgm:chMax val="0"/>
          <dgm:chPref val="0"/>
        </dgm:presLayoutVars>
      </dgm:prSet>
      <dgm:spPr/>
    </dgm:pt>
    <dgm:pt modelId="{6F1CF4DD-8875-42C5-892E-54E1A1E1390B}" type="pres">
      <dgm:prSet presAssocID="{7389B446-4F3D-49B4-9C00-F30D6334FDAB}" presName="sibTrans" presStyleCnt="0"/>
      <dgm:spPr/>
    </dgm:pt>
    <dgm:pt modelId="{035F37D8-C7C5-4579-B916-8C2109857C83}" type="pres">
      <dgm:prSet presAssocID="{0292C380-CE7F-4049-B870-4E4FFA682097}" presName="compNode" presStyleCnt="0"/>
      <dgm:spPr/>
    </dgm:pt>
    <dgm:pt modelId="{112E6165-0640-44CE-AF61-45375E1667CE}" type="pres">
      <dgm:prSet presAssocID="{0292C380-CE7F-4049-B870-4E4FFA682097}" presName="bgRect" presStyleLbl="bgShp" presStyleIdx="2" presStyleCnt="4"/>
      <dgm:spPr/>
    </dgm:pt>
    <dgm:pt modelId="{6A30F639-45EE-49F4-BCCE-152E5E51E7F9}" type="pres">
      <dgm:prSet presAssocID="{0292C380-CE7F-4049-B870-4E4FFA68209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B78F971-F20F-43AC-BD4C-13C769B9DFF6}" type="pres">
      <dgm:prSet presAssocID="{0292C380-CE7F-4049-B870-4E4FFA682097}" presName="spaceRect" presStyleCnt="0"/>
      <dgm:spPr/>
    </dgm:pt>
    <dgm:pt modelId="{B1E335D4-6211-4055-97FE-45A04513D646}" type="pres">
      <dgm:prSet presAssocID="{0292C380-CE7F-4049-B870-4E4FFA682097}" presName="parTx" presStyleLbl="revTx" presStyleIdx="2" presStyleCnt="4">
        <dgm:presLayoutVars>
          <dgm:chMax val="0"/>
          <dgm:chPref val="0"/>
        </dgm:presLayoutVars>
      </dgm:prSet>
      <dgm:spPr/>
    </dgm:pt>
    <dgm:pt modelId="{2DCDF094-91A8-4886-99CD-B2ED503C527A}" type="pres">
      <dgm:prSet presAssocID="{AFC7B6BA-4862-4814-9B11-EFD7F774E57C}" presName="sibTrans" presStyleCnt="0"/>
      <dgm:spPr/>
    </dgm:pt>
    <dgm:pt modelId="{5F1B3328-0857-4910-A58F-E5A64119217C}" type="pres">
      <dgm:prSet presAssocID="{8B4FF36F-2051-4572-B9DF-A2D3D471BB00}" presName="compNode" presStyleCnt="0"/>
      <dgm:spPr/>
    </dgm:pt>
    <dgm:pt modelId="{330DBC74-6322-4249-94BC-DC389E32FC3A}" type="pres">
      <dgm:prSet presAssocID="{8B4FF36F-2051-4572-B9DF-A2D3D471BB00}" presName="bgRect" presStyleLbl="bgShp" presStyleIdx="3" presStyleCnt="4"/>
      <dgm:spPr/>
    </dgm:pt>
    <dgm:pt modelId="{1DAE94DA-7AC1-4544-BCBA-834B61846E12}" type="pres">
      <dgm:prSet presAssocID="{8B4FF36F-2051-4572-B9DF-A2D3D471BB0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3AE3F97F-7FB2-40B0-B553-612399AAA6BC}" type="pres">
      <dgm:prSet presAssocID="{8B4FF36F-2051-4572-B9DF-A2D3D471BB00}" presName="spaceRect" presStyleCnt="0"/>
      <dgm:spPr/>
    </dgm:pt>
    <dgm:pt modelId="{BE4797E1-9890-4C13-9923-119668C2D5A2}" type="pres">
      <dgm:prSet presAssocID="{8B4FF36F-2051-4572-B9DF-A2D3D471BB0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9ABA30F-9386-4065-9ECF-8ACD991923FE}" type="presOf" srcId="{9F202DE3-D6A0-4B1C-A494-C7ABF1F008F6}" destId="{433F0EB6-8640-4D2D-AEDC-707E84D16BFE}" srcOrd="0" destOrd="0" presId="urn:microsoft.com/office/officeart/2018/2/layout/IconVerticalSolidList"/>
    <dgm:cxn modelId="{9960DA19-E358-49D2-AE32-1D4E02B77C5C}" type="presOf" srcId="{0292C380-CE7F-4049-B870-4E4FFA682097}" destId="{B1E335D4-6211-4055-97FE-45A04513D646}" srcOrd="0" destOrd="0" presId="urn:microsoft.com/office/officeart/2018/2/layout/IconVerticalSolidList"/>
    <dgm:cxn modelId="{7C6CE65E-3991-4A5F-BB17-2405EBE4C314}" srcId="{CB0F6B48-7563-44A8-B442-123B471306AA}" destId="{89C8ED2F-B1AF-42B3-A929-EB1666FCA8CB}" srcOrd="0" destOrd="0" parTransId="{1B5808C2-B8A6-4EF7-95D3-947ED6FDE4BC}" sibTransId="{1324FDC8-A2A5-4064-A6E7-D297CA4BCD22}"/>
    <dgm:cxn modelId="{E3CBE555-E18F-4D86-A358-00CDBFDAC0F3}" type="presOf" srcId="{89C8ED2F-B1AF-42B3-A929-EB1666FCA8CB}" destId="{675DAB22-D08B-47A6-8EA9-4498B7EC3645}" srcOrd="0" destOrd="0" presId="urn:microsoft.com/office/officeart/2018/2/layout/IconVerticalSolidList"/>
    <dgm:cxn modelId="{95DD158F-49EF-4BF7-8F8A-CAB1CC8A48BF}" srcId="{CB0F6B48-7563-44A8-B442-123B471306AA}" destId="{9F202DE3-D6A0-4B1C-A494-C7ABF1F008F6}" srcOrd="1" destOrd="0" parTransId="{15CFDC16-AA49-4005-A605-BDC5F352FF8C}" sibTransId="{7389B446-4F3D-49B4-9C00-F30D6334FDAB}"/>
    <dgm:cxn modelId="{5A29E4C5-CB66-477E-9EBE-A52A6C5B3929}" srcId="{CB0F6B48-7563-44A8-B442-123B471306AA}" destId="{0292C380-CE7F-4049-B870-4E4FFA682097}" srcOrd="2" destOrd="0" parTransId="{BBA3CBFF-B273-4B20-8A4C-2ED1502D98FA}" sibTransId="{AFC7B6BA-4862-4814-9B11-EFD7F774E57C}"/>
    <dgm:cxn modelId="{3139E8CE-F0B6-4D2F-9E33-E97C093CD1E4}" type="presOf" srcId="{8B4FF36F-2051-4572-B9DF-A2D3D471BB00}" destId="{BE4797E1-9890-4C13-9923-119668C2D5A2}" srcOrd="0" destOrd="0" presId="urn:microsoft.com/office/officeart/2018/2/layout/IconVerticalSolidList"/>
    <dgm:cxn modelId="{CC4BC8EC-CB7D-44B0-8BA5-0C6276FFA44D}" srcId="{CB0F6B48-7563-44A8-B442-123B471306AA}" destId="{8B4FF36F-2051-4572-B9DF-A2D3D471BB00}" srcOrd="3" destOrd="0" parTransId="{471E2ECD-0622-4B2E-A297-859511163B81}" sibTransId="{39784C00-8BE1-40CD-BF41-64FDCA6DE8C9}"/>
    <dgm:cxn modelId="{85F3D2F1-6495-435A-8897-484922113C53}" type="presOf" srcId="{CB0F6B48-7563-44A8-B442-123B471306AA}" destId="{125F3B83-B9B4-4E49-ACCD-A99532D0F4DA}" srcOrd="0" destOrd="0" presId="urn:microsoft.com/office/officeart/2018/2/layout/IconVerticalSolidList"/>
    <dgm:cxn modelId="{E3418E99-B7CB-476C-A6A5-E0F19D5A2DBA}" type="presParOf" srcId="{125F3B83-B9B4-4E49-ACCD-A99532D0F4DA}" destId="{DCB43B17-2A75-4EE6-AA87-0F263E037421}" srcOrd="0" destOrd="0" presId="urn:microsoft.com/office/officeart/2018/2/layout/IconVerticalSolidList"/>
    <dgm:cxn modelId="{83645CF6-AA7F-4BD2-AB8A-EBB9D7C745C1}" type="presParOf" srcId="{DCB43B17-2A75-4EE6-AA87-0F263E037421}" destId="{972AE328-E0C9-4E2F-8236-98FE19AAB289}" srcOrd="0" destOrd="0" presId="urn:microsoft.com/office/officeart/2018/2/layout/IconVerticalSolidList"/>
    <dgm:cxn modelId="{5C9D6E60-AB22-4CD8-B92B-EE66CEE1CC63}" type="presParOf" srcId="{DCB43B17-2A75-4EE6-AA87-0F263E037421}" destId="{E0ADA431-124E-4F7F-AE2C-03A05CC16144}" srcOrd="1" destOrd="0" presId="urn:microsoft.com/office/officeart/2018/2/layout/IconVerticalSolidList"/>
    <dgm:cxn modelId="{0C67D783-9FCD-4C29-B57E-7FA67AA3669F}" type="presParOf" srcId="{DCB43B17-2A75-4EE6-AA87-0F263E037421}" destId="{87D90A6F-8044-47FF-AC9D-318450AF896A}" srcOrd="2" destOrd="0" presId="urn:microsoft.com/office/officeart/2018/2/layout/IconVerticalSolidList"/>
    <dgm:cxn modelId="{5D54AB4C-3CDA-4432-B561-B54F956F9D06}" type="presParOf" srcId="{DCB43B17-2A75-4EE6-AA87-0F263E037421}" destId="{675DAB22-D08B-47A6-8EA9-4498B7EC3645}" srcOrd="3" destOrd="0" presId="urn:microsoft.com/office/officeart/2018/2/layout/IconVerticalSolidList"/>
    <dgm:cxn modelId="{B7CD9736-B873-4343-A16F-C443F1EC2C9C}" type="presParOf" srcId="{125F3B83-B9B4-4E49-ACCD-A99532D0F4DA}" destId="{34310608-0B30-42A4-9FD6-21A9A075052E}" srcOrd="1" destOrd="0" presId="urn:microsoft.com/office/officeart/2018/2/layout/IconVerticalSolidList"/>
    <dgm:cxn modelId="{E54F2BBD-118A-45D0-AF47-3F032EFFD507}" type="presParOf" srcId="{125F3B83-B9B4-4E49-ACCD-A99532D0F4DA}" destId="{EF2BFE70-EE5D-4E5B-A412-A950A6B8D595}" srcOrd="2" destOrd="0" presId="urn:microsoft.com/office/officeart/2018/2/layout/IconVerticalSolidList"/>
    <dgm:cxn modelId="{8D340EC9-53C2-478C-A710-8F46F7E96C4F}" type="presParOf" srcId="{EF2BFE70-EE5D-4E5B-A412-A950A6B8D595}" destId="{C5191E09-F663-45CF-9442-3618821660EA}" srcOrd="0" destOrd="0" presId="urn:microsoft.com/office/officeart/2018/2/layout/IconVerticalSolidList"/>
    <dgm:cxn modelId="{4E32D30F-B281-461E-9D62-073BAAF49DB4}" type="presParOf" srcId="{EF2BFE70-EE5D-4E5B-A412-A950A6B8D595}" destId="{AE194618-8BF3-46B3-96F5-301F3F51BA1D}" srcOrd="1" destOrd="0" presId="urn:microsoft.com/office/officeart/2018/2/layout/IconVerticalSolidList"/>
    <dgm:cxn modelId="{E4ABBBC0-CD24-44F0-81CE-1550C4E8B6E0}" type="presParOf" srcId="{EF2BFE70-EE5D-4E5B-A412-A950A6B8D595}" destId="{E4FE001C-4A37-40F0-9F06-78A69BD8BA82}" srcOrd="2" destOrd="0" presId="urn:microsoft.com/office/officeart/2018/2/layout/IconVerticalSolidList"/>
    <dgm:cxn modelId="{43086515-98CF-4B25-AF94-7E66BCA5352F}" type="presParOf" srcId="{EF2BFE70-EE5D-4E5B-A412-A950A6B8D595}" destId="{433F0EB6-8640-4D2D-AEDC-707E84D16BFE}" srcOrd="3" destOrd="0" presId="urn:microsoft.com/office/officeart/2018/2/layout/IconVerticalSolidList"/>
    <dgm:cxn modelId="{2D668DBA-2CCE-435A-83C2-7E0607CB4470}" type="presParOf" srcId="{125F3B83-B9B4-4E49-ACCD-A99532D0F4DA}" destId="{6F1CF4DD-8875-42C5-892E-54E1A1E1390B}" srcOrd="3" destOrd="0" presId="urn:microsoft.com/office/officeart/2018/2/layout/IconVerticalSolidList"/>
    <dgm:cxn modelId="{B0D9C977-FCE5-4E2F-9C43-F3D5C4CDD620}" type="presParOf" srcId="{125F3B83-B9B4-4E49-ACCD-A99532D0F4DA}" destId="{035F37D8-C7C5-4579-B916-8C2109857C83}" srcOrd="4" destOrd="0" presId="urn:microsoft.com/office/officeart/2018/2/layout/IconVerticalSolidList"/>
    <dgm:cxn modelId="{B0DFE5A9-0345-4C46-BBF4-5B2E7FC2D547}" type="presParOf" srcId="{035F37D8-C7C5-4579-B916-8C2109857C83}" destId="{112E6165-0640-44CE-AF61-45375E1667CE}" srcOrd="0" destOrd="0" presId="urn:microsoft.com/office/officeart/2018/2/layout/IconVerticalSolidList"/>
    <dgm:cxn modelId="{631FA1D1-0E78-49C5-A1BE-A0F1AD42C573}" type="presParOf" srcId="{035F37D8-C7C5-4579-B916-8C2109857C83}" destId="{6A30F639-45EE-49F4-BCCE-152E5E51E7F9}" srcOrd="1" destOrd="0" presId="urn:microsoft.com/office/officeart/2018/2/layout/IconVerticalSolidList"/>
    <dgm:cxn modelId="{8955E34B-993F-4CE6-865B-31CED99BB67D}" type="presParOf" srcId="{035F37D8-C7C5-4579-B916-8C2109857C83}" destId="{CB78F971-F20F-43AC-BD4C-13C769B9DFF6}" srcOrd="2" destOrd="0" presId="urn:microsoft.com/office/officeart/2018/2/layout/IconVerticalSolidList"/>
    <dgm:cxn modelId="{F0F5392A-23E0-4FED-BC5B-2A6E9DBC841A}" type="presParOf" srcId="{035F37D8-C7C5-4579-B916-8C2109857C83}" destId="{B1E335D4-6211-4055-97FE-45A04513D646}" srcOrd="3" destOrd="0" presId="urn:microsoft.com/office/officeart/2018/2/layout/IconVerticalSolidList"/>
    <dgm:cxn modelId="{3EED9EA1-EEB1-407F-9317-4D6F3E589CEE}" type="presParOf" srcId="{125F3B83-B9B4-4E49-ACCD-A99532D0F4DA}" destId="{2DCDF094-91A8-4886-99CD-B2ED503C527A}" srcOrd="5" destOrd="0" presId="urn:microsoft.com/office/officeart/2018/2/layout/IconVerticalSolidList"/>
    <dgm:cxn modelId="{7FC13E86-4386-4BFB-838A-3F2F2E27207E}" type="presParOf" srcId="{125F3B83-B9B4-4E49-ACCD-A99532D0F4DA}" destId="{5F1B3328-0857-4910-A58F-E5A64119217C}" srcOrd="6" destOrd="0" presId="urn:microsoft.com/office/officeart/2018/2/layout/IconVerticalSolidList"/>
    <dgm:cxn modelId="{B6CFB038-FD61-4CFA-9E70-21F5D1BFEADB}" type="presParOf" srcId="{5F1B3328-0857-4910-A58F-E5A64119217C}" destId="{330DBC74-6322-4249-94BC-DC389E32FC3A}" srcOrd="0" destOrd="0" presId="urn:microsoft.com/office/officeart/2018/2/layout/IconVerticalSolidList"/>
    <dgm:cxn modelId="{40B6550C-8D9D-453D-BBE2-3EF40E412332}" type="presParOf" srcId="{5F1B3328-0857-4910-A58F-E5A64119217C}" destId="{1DAE94DA-7AC1-4544-BCBA-834B61846E12}" srcOrd="1" destOrd="0" presId="urn:microsoft.com/office/officeart/2018/2/layout/IconVerticalSolidList"/>
    <dgm:cxn modelId="{1147A663-E9FE-4E77-87FE-1BC6CE0CB572}" type="presParOf" srcId="{5F1B3328-0857-4910-A58F-E5A64119217C}" destId="{3AE3F97F-7FB2-40B0-B553-612399AAA6BC}" srcOrd="2" destOrd="0" presId="urn:microsoft.com/office/officeart/2018/2/layout/IconVerticalSolidList"/>
    <dgm:cxn modelId="{6012EC5B-00A9-4ED2-A29D-DF9891487EC8}" type="presParOf" srcId="{5F1B3328-0857-4910-A58F-E5A64119217C}" destId="{BE4797E1-9890-4C13-9923-119668C2D5A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0242D8-899F-43F6-AC3E-C57A1DDE543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AAE4228-EE7E-4772-9C12-ACE63E6679C1}">
      <dgm:prSet/>
      <dgm:spPr/>
      <dgm:t>
        <a:bodyPr/>
        <a:lstStyle/>
        <a:p>
          <a:r>
            <a:rPr lang="cs-CZ" dirty="0"/>
            <a:t>Intenzivnější budování vztahu s publikem</a:t>
          </a:r>
          <a:endParaRPr lang="en-US" dirty="0"/>
        </a:p>
      </dgm:t>
    </dgm:pt>
    <dgm:pt modelId="{0EB72BFD-4A4C-465F-B0D1-F9DA0250ECED}" type="parTrans" cxnId="{A57696AB-8B23-4DB6-8E0F-78109D5C0547}">
      <dgm:prSet/>
      <dgm:spPr/>
      <dgm:t>
        <a:bodyPr/>
        <a:lstStyle/>
        <a:p>
          <a:endParaRPr lang="en-US"/>
        </a:p>
      </dgm:t>
    </dgm:pt>
    <dgm:pt modelId="{E1DC3CB1-E84B-4F86-9D63-126E69968B12}" type="sibTrans" cxnId="{A57696AB-8B23-4DB6-8E0F-78109D5C0547}">
      <dgm:prSet/>
      <dgm:spPr/>
      <dgm:t>
        <a:bodyPr/>
        <a:lstStyle/>
        <a:p>
          <a:endParaRPr lang="en-US"/>
        </a:p>
      </dgm:t>
    </dgm:pt>
    <dgm:pt modelId="{ADC5E40B-AC2D-4700-9983-823EA42C1B7A}">
      <dgm:prSet/>
      <dgm:spPr/>
      <dgm:t>
        <a:bodyPr/>
        <a:lstStyle/>
        <a:p>
          <a:r>
            <a:rPr lang="cs-CZ" dirty="0"/>
            <a:t>Rychlejší získávání důvěry</a:t>
          </a:r>
          <a:endParaRPr lang="en-US" dirty="0"/>
        </a:p>
      </dgm:t>
    </dgm:pt>
    <dgm:pt modelId="{02095712-3652-4866-89F7-DC7B39BD8793}" type="parTrans" cxnId="{B473F447-E7D9-42BE-90DB-EADA2D474334}">
      <dgm:prSet/>
      <dgm:spPr/>
      <dgm:t>
        <a:bodyPr/>
        <a:lstStyle/>
        <a:p>
          <a:endParaRPr lang="en-US"/>
        </a:p>
      </dgm:t>
    </dgm:pt>
    <dgm:pt modelId="{0A4A4E38-62EA-478D-88CF-A68848BCCB1F}" type="sibTrans" cxnId="{B473F447-E7D9-42BE-90DB-EADA2D474334}">
      <dgm:prSet/>
      <dgm:spPr/>
      <dgm:t>
        <a:bodyPr/>
        <a:lstStyle/>
        <a:p>
          <a:endParaRPr lang="en-US"/>
        </a:p>
      </dgm:t>
    </dgm:pt>
    <dgm:pt modelId="{EA37F5F5-A0B4-44D8-84FD-8653B435CBB5}">
      <dgm:prSet/>
      <dgm:spPr/>
      <dgm:t>
        <a:bodyPr/>
        <a:lstStyle/>
        <a:p>
          <a:r>
            <a:rPr lang="cs-CZ" dirty="0"/>
            <a:t>Snazší komunikace a prodej</a:t>
          </a:r>
          <a:endParaRPr lang="en-US" dirty="0"/>
        </a:p>
      </dgm:t>
    </dgm:pt>
    <dgm:pt modelId="{D8C7CD63-BD20-46E4-B47B-67A022604D0F}" type="parTrans" cxnId="{9A538D12-08A5-4C50-9148-0ECEA0CF1F52}">
      <dgm:prSet/>
      <dgm:spPr/>
      <dgm:t>
        <a:bodyPr/>
        <a:lstStyle/>
        <a:p>
          <a:endParaRPr lang="en-US"/>
        </a:p>
      </dgm:t>
    </dgm:pt>
    <dgm:pt modelId="{8CBA0D77-E2C8-4BCE-98D0-9C0C09F25599}" type="sibTrans" cxnId="{9A538D12-08A5-4C50-9148-0ECEA0CF1F52}">
      <dgm:prSet/>
      <dgm:spPr/>
      <dgm:t>
        <a:bodyPr/>
        <a:lstStyle/>
        <a:p>
          <a:endParaRPr lang="en-US"/>
        </a:p>
      </dgm:t>
    </dgm:pt>
    <dgm:pt modelId="{2A0C4739-E806-40E7-B3C7-17701D325E91}">
      <dgm:prSet/>
      <dgm:spPr/>
      <dgm:t>
        <a:bodyPr/>
        <a:lstStyle/>
        <a:p>
          <a:r>
            <a:rPr lang="cs-CZ" dirty="0"/>
            <a:t>Do skupin mohu členy pozvat, doporučuji využít booster příspěvek</a:t>
          </a:r>
          <a:endParaRPr lang="en-US" dirty="0"/>
        </a:p>
      </dgm:t>
    </dgm:pt>
    <dgm:pt modelId="{9EB0CA48-B197-40C8-A86B-7D7EED7F5A31}" type="parTrans" cxnId="{AA60B01F-9B49-441C-A938-E3F98AF409B8}">
      <dgm:prSet/>
      <dgm:spPr/>
      <dgm:t>
        <a:bodyPr/>
        <a:lstStyle/>
        <a:p>
          <a:endParaRPr lang="en-US"/>
        </a:p>
      </dgm:t>
    </dgm:pt>
    <dgm:pt modelId="{16FEB493-7A69-4455-9BA4-48A3B010E838}" type="sibTrans" cxnId="{AA60B01F-9B49-441C-A938-E3F98AF409B8}">
      <dgm:prSet/>
      <dgm:spPr/>
      <dgm:t>
        <a:bodyPr/>
        <a:lstStyle/>
        <a:p>
          <a:endParaRPr lang="en-US"/>
        </a:p>
      </dgm:t>
    </dgm:pt>
    <dgm:pt modelId="{01E15441-0BFD-4CFA-A0A1-F4089D6D8B0A}">
      <dgm:prSet/>
      <dgm:spPr/>
      <dgm:t>
        <a:bodyPr/>
        <a:lstStyle/>
        <a:p>
          <a:r>
            <a:rPr lang="cs-CZ" dirty="0"/>
            <a:t>Propojení skupiny a firemní stránky</a:t>
          </a:r>
          <a:endParaRPr lang="en-US" dirty="0"/>
        </a:p>
      </dgm:t>
    </dgm:pt>
    <dgm:pt modelId="{3C4AC400-2BCE-4AEF-B2D1-2BFE4F9CCA44}" type="parTrans" cxnId="{64ACE6E9-7188-4D5D-B5BA-939248630CE1}">
      <dgm:prSet/>
      <dgm:spPr/>
      <dgm:t>
        <a:bodyPr/>
        <a:lstStyle/>
        <a:p>
          <a:endParaRPr lang="en-US"/>
        </a:p>
      </dgm:t>
    </dgm:pt>
    <dgm:pt modelId="{A1B8E178-0850-41A0-AF39-130F261E36A9}" type="sibTrans" cxnId="{64ACE6E9-7188-4D5D-B5BA-939248630CE1}">
      <dgm:prSet/>
      <dgm:spPr/>
      <dgm:t>
        <a:bodyPr/>
        <a:lstStyle/>
        <a:p>
          <a:endParaRPr lang="en-US"/>
        </a:p>
      </dgm:t>
    </dgm:pt>
    <dgm:pt modelId="{65D22D24-0EB7-422D-9098-FB6DF005BE3B}">
      <dgm:prSet/>
      <dgm:spPr/>
      <dgm:t>
        <a:bodyPr/>
        <a:lstStyle/>
        <a:p>
          <a:r>
            <a:rPr lang="cs-CZ" dirty="0"/>
            <a:t>POZOR: Velká zodpovědnost!!!</a:t>
          </a:r>
          <a:endParaRPr lang="en-US" dirty="0"/>
        </a:p>
      </dgm:t>
    </dgm:pt>
    <dgm:pt modelId="{1F99F7CB-86C6-4DB5-9BCE-EAA337893329}" type="parTrans" cxnId="{C4B7CA12-F0FD-47E5-A6C6-DD705AA5D2FD}">
      <dgm:prSet/>
      <dgm:spPr/>
      <dgm:t>
        <a:bodyPr/>
        <a:lstStyle/>
        <a:p>
          <a:endParaRPr lang="en-US"/>
        </a:p>
      </dgm:t>
    </dgm:pt>
    <dgm:pt modelId="{A3186EE3-FA17-4F60-84D7-1670FF114BC3}" type="sibTrans" cxnId="{C4B7CA12-F0FD-47E5-A6C6-DD705AA5D2FD}">
      <dgm:prSet/>
      <dgm:spPr/>
      <dgm:t>
        <a:bodyPr/>
        <a:lstStyle/>
        <a:p>
          <a:endParaRPr lang="en-US"/>
        </a:p>
      </dgm:t>
    </dgm:pt>
    <dgm:pt modelId="{DFCE6877-ED80-4366-B30E-866482630E34}">
      <dgm:prSet/>
      <dgm:spPr/>
      <dgm:t>
        <a:bodyPr/>
        <a:lstStyle/>
        <a:p>
          <a:r>
            <a:rPr lang="cs-CZ" dirty="0"/>
            <a:t>Doporučení: spolupráce na správě a tvorbě obsahu</a:t>
          </a:r>
          <a:endParaRPr lang="en-US" dirty="0"/>
        </a:p>
      </dgm:t>
    </dgm:pt>
    <dgm:pt modelId="{C4E93C47-825B-4A9D-B2E8-B46FE96D6BD9}" type="parTrans" cxnId="{DD3ED233-FC2F-400F-8432-D1E42692E302}">
      <dgm:prSet/>
      <dgm:spPr/>
      <dgm:t>
        <a:bodyPr/>
        <a:lstStyle/>
        <a:p>
          <a:endParaRPr lang="en-US"/>
        </a:p>
      </dgm:t>
    </dgm:pt>
    <dgm:pt modelId="{843FB8A2-6864-4EE8-834F-1316C8C142AE}" type="sibTrans" cxnId="{DD3ED233-FC2F-400F-8432-D1E42692E302}">
      <dgm:prSet/>
      <dgm:spPr/>
      <dgm:t>
        <a:bodyPr/>
        <a:lstStyle/>
        <a:p>
          <a:endParaRPr lang="en-US"/>
        </a:p>
      </dgm:t>
    </dgm:pt>
    <dgm:pt modelId="{11983028-2A7D-4A8E-B861-B8F0162AE33C}" type="pres">
      <dgm:prSet presAssocID="{870242D8-899F-43F6-AC3E-C57A1DDE5430}" presName="root" presStyleCnt="0">
        <dgm:presLayoutVars>
          <dgm:dir/>
          <dgm:resizeHandles val="exact"/>
        </dgm:presLayoutVars>
      </dgm:prSet>
      <dgm:spPr/>
    </dgm:pt>
    <dgm:pt modelId="{0785C6B7-95D9-4644-9254-6B878CAD7405}" type="pres">
      <dgm:prSet presAssocID="{4AAE4228-EE7E-4772-9C12-ACE63E6679C1}" presName="compNode" presStyleCnt="0"/>
      <dgm:spPr/>
    </dgm:pt>
    <dgm:pt modelId="{BA492CF9-9038-4744-A6DB-F457BD71480D}" type="pres">
      <dgm:prSet presAssocID="{4AAE4228-EE7E-4772-9C12-ACE63E6679C1}" presName="bgRect" presStyleLbl="bgShp" presStyleIdx="0" presStyleCnt="7" custLinFactNeighborX="-3915" custLinFactNeighborY="-62387"/>
      <dgm:spPr/>
    </dgm:pt>
    <dgm:pt modelId="{7C5D4FC5-94C7-4B9A-AC72-A95542EC2873}" type="pres">
      <dgm:prSet presAssocID="{4AAE4228-EE7E-4772-9C12-ACE63E6679C1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8236A3B5-C46A-4719-93D0-86022BB5750A}" type="pres">
      <dgm:prSet presAssocID="{4AAE4228-EE7E-4772-9C12-ACE63E6679C1}" presName="spaceRect" presStyleCnt="0"/>
      <dgm:spPr/>
    </dgm:pt>
    <dgm:pt modelId="{12750DBE-3245-425B-A7E6-39785F03F993}" type="pres">
      <dgm:prSet presAssocID="{4AAE4228-EE7E-4772-9C12-ACE63E6679C1}" presName="parTx" presStyleLbl="revTx" presStyleIdx="0" presStyleCnt="7">
        <dgm:presLayoutVars>
          <dgm:chMax val="0"/>
          <dgm:chPref val="0"/>
        </dgm:presLayoutVars>
      </dgm:prSet>
      <dgm:spPr/>
    </dgm:pt>
    <dgm:pt modelId="{883387AD-525E-4622-8C30-76C52C10935B}" type="pres">
      <dgm:prSet presAssocID="{E1DC3CB1-E84B-4F86-9D63-126E69968B12}" presName="sibTrans" presStyleCnt="0"/>
      <dgm:spPr/>
    </dgm:pt>
    <dgm:pt modelId="{B48BA8C1-211E-4D88-B711-31D84435BD3C}" type="pres">
      <dgm:prSet presAssocID="{ADC5E40B-AC2D-4700-9983-823EA42C1B7A}" presName="compNode" presStyleCnt="0"/>
      <dgm:spPr/>
    </dgm:pt>
    <dgm:pt modelId="{A95C4694-9893-441C-80D2-E380368869AE}" type="pres">
      <dgm:prSet presAssocID="{ADC5E40B-AC2D-4700-9983-823EA42C1B7A}" presName="bgRect" presStyleLbl="bgShp" presStyleIdx="1" presStyleCnt="7"/>
      <dgm:spPr/>
    </dgm:pt>
    <dgm:pt modelId="{E2990DDA-01FB-464E-88DD-3B710CE94C70}" type="pres">
      <dgm:prSet presAssocID="{ADC5E40B-AC2D-4700-9983-823EA42C1B7A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D0CDAF92-DA13-48FD-9831-C702BEF42CAD}" type="pres">
      <dgm:prSet presAssocID="{ADC5E40B-AC2D-4700-9983-823EA42C1B7A}" presName="spaceRect" presStyleCnt="0"/>
      <dgm:spPr/>
    </dgm:pt>
    <dgm:pt modelId="{FEF46DCC-7A8A-4B5B-B9FD-724E071F8E94}" type="pres">
      <dgm:prSet presAssocID="{ADC5E40B-AC2D-4700-9983-823EA42C1B7A}" presName="parTx" presStyleLbl="revTx" presStyleIdx="1" presStyleCnt="7">
        <dgm:presLayoutVars>
          <dgm:chMax val="0"/>
          <dgm:chPref val="0"/>
        </dgm:presLayoutVars>
      </dgm:prSet>
      <dgm:spPr/>
    </dgm:pt>
    <dgm:pt modelId="{AA7D95D0-8BC8-4CA5-AEC5-CADFFB2702F9}" type="pres">
      <dgm:prSet presAssocID="{0A4A4E38-62EA-478D-88CF-A68848BCCB1F}" presName="sibTrans" presStyleCnt="0"/>
      <dgm:spPr/>
    </dgm:pt>
    <dgm:pt modelId="{CE424304-C76C-4F5C-AA88-47B64E8AB019}" type="pres">
      <dgm:prSet presAssocID="{EA37F5F5-A0B4-44D8-84FD-8653B435CBB5}" presName="compNode" presStyleCnt="0"/>
      <dgm:spPr/>
    </dgm:pt>
    <dgm:pt modelId="{4C1A9823-173A-433F-85F6-E9950D21B973}" type="pres">
      <dgm:prSet presAssocID="{EA37F5F5-A0B4-44D8-84FD-8653B435CBB5}" presName="bgRect" presStyleLbl="bgShp" presStyleIdx="2" presStyleCnt="7"/>
      <dgm:spPr/>
    </dgm:pt>
    <dgm:pt modelId="{FDEBB999-51A8-4044-8C7F-647313AC7784}" type="pres">
      <dgm:prSet presAssocID="{EA37F5F5-A0B4-44D8-84FD-8653B435CBB5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388D053-35E1-4817-A321-88D79016B96D}" type="pres">
      <dgm:prSet presAssocID="{EA37F5F5-A0B4-44D8-84FD-8653B435CBB5}" presName="spaceRect" presStyleCnt="0"/>
      <dgm:spPr/>
    </dgm:pt>
    <dgm:pt modelId="{34BDECA6-EB9E-430A-B609-5A0226212F8E}" type="pres">
      <dgm:prSet presAssocID="{EA37F5F5-A0B4-44D8-84FD-8653B435CBB5}" presName="parTx" presStyleLbl="revTx" presStyleIdx="2" presStyleCnt="7">
        <dgm:presLayoutVars>
          <dgm:chMax val="0"/>
          <dgm:chPref val="0"/>
        </dgm:presLayoutVars>
      </dgm:prSet>
      <dgm:spPr/>
    </dgm:pt>
    <dgm:pt modelId="{0E7D2831-4D8A-4945-9480-EB95C01D6263}" type="pres">
      <dgm:prSet presAssocID="{8CBA0D77-E2C8-4BCE-98D0-9C0C09F25599}" presName="sibTrans" presStyleCnt="0"/>
      <dgm:spPr/>
    </dgm:pt>
    <dgm:pt modelId="{67DC590F-4F05-4447-965F-9AC98BD0CB9D}" type="pres">
      <dgm:prSet presAssocID="{2A0C4739-E806-40E7-B3C7-17701D325E91}" presName="compNode" presStyleCnt="0"/>
      <dgm:spPr/>
    </dgm:pt>
    <dgm:pt modelId="{E412230B-3F78-470C-BF6D-62872F218AEB}" type="pres">
      <dgm:prSet presAssocID="{2A0C4739-E806-40E7-B3C7-17701D325E91}" presName="bgRect" presStyleLbl="bgShp" presStyleIdx="3" presStyleCnt="7"/>
      <dgm:spPr/>
    </dgm:pt>
    <dgm:pt modelId="{4AE0A2CD-6125-4FFC-A8D6-A8D265B91043}" type="pres">
      <dgm:prSet presAssocID="{2A0C4739-E806-40E7-B3C7-17701D325E91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4D09BB44-B5CD-4B95-AD84-895DFFFCD809}" type="pres">
      <dgm:prSet presAssocID="{2A0C4739-E806-40E7-B3C7-17701D325E91}" presName="spaceRect" presStyleCnt="0"/>
      <dgm:spPr/>
    </dgm:pt>
    <dgm:pt modelId="{D9D12CE1-AAE6-4A8D-BAD4-F0912747C5B2}" type="pres">
      <dgm:prSet presAssocID="{2A0C4739-E806-40E7-B3C7-17701D325E91}" presName="parTx" presStyleLbl="revTx" presStyleIdx="3" presStyleCnt="7">
        <dgm:presLayoutVars>
          <dgm:chMax val="0"/>
          <dgm:chPref val="0"/>
        </dgm:presLayoutVars>
      </dgm:prSet>
      <dgm:spPr/>
    </dgm:pt>
    <dgm:pt modelId="{07192688-A765-4282-981C-90982C81FB86}" type="pres">
      <dgm:prSet presAssocID="{16FEB493-7A69-4455-9BA4-48A3B010E838}" presName="sibTrans" presStyleCnt="0"/>
      <dgm:spPr/>
    </dgm:pt>
    <dgm:pt modelId="{2E94D7DB-9BC2-47CD-BCCE-82ABDF1D0C1A}" type="pres">
      <dgm:prSet presAssocID="{01E15441-0BFD-4CFA-A0A1-F4089D6D8B0A}" presName="compNode" presStyleCnt="0"/>
      <dgm:spPr/>
    </dgm:pt>
    <dgm:pt modelId="{8AD3B0BC-5EA5-40AF-89EC-DFD665FA1F4B}" type="pres">
      <dgm:prSet presAssocID="{01E15441-0BFD-4CFA-A0A1-F4089D6D8B0A}" presName="bgRect" presStyleLbl="bgShp" presStyleIdx="4" presStyleCnt="7"/>
      <dgm:spPr/>
    </dgm:pt>
    <dgm:pt modelId="{4FF93561-71CF-497E-B478-B0E2F7CCA00C}" type="pres">
      <dgm:prSet presAssocID="{01E15441-0BFD-4CFA-A0A1-F4089D6D8B0A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4AB5854A-5BCE-45D3-B932-C7EA94AE7E87}" type="pres">
      <dgm:prSet presAssocID="{01E15441-0BFD-4CFA-A0A1-F4089D6D8B0A}" presName="spaceRect" presStyleCnt="0"/>
      <dgm:spPr/>
    </dgm:pt>
    <dgm:pt modelId="{607B0946-7FCD-4099-BCED-C33100BF006B}" type="pres">
      <dgm:prSet presAssocID="{01E15441-0BFD-4CFA-A0A1-F4089D6D8B0A}" presName="parTx" presStyleLbl="revTx" presStyleIdx="4" presStyleCnt="7">
        <dgm:presLayoutVars>
          <dgm:chMax val="0"/>
          <dgm:chPref val="0"/>
        </dgm:presLayoutVars>
      </dgm:prSet>
      <dgm:spPr/>
    </dgm:pt>
    <dgm:pt modelId="{6BB17738-9F04-4C95-A90A-66F965E47EF2}" type="pres">
      <dgm:prSet presAssocID="{A1B8E178-0850-41A0-AF39-130F261E36A9}" presName="sibTrans" presStyleCnt="0"/>
      <dgm:spPr/>
    </dgm:pt>
    <dgm:pt modelId="{44FAD766-6BA1-4021-9929-EC3E10EEAC14}" type="pres">
      <dgm:prSet presAssocID="{65D22D24-0EB7-422D-9098-FB6DF005BE3B}" presName="compNode" presStyleCnt="0"/>
      <dgm:spPr/>
    </dgm:pt>
    <dgm:pt modelId="{AB2F7E81-E4CA-4ADF-8018-56A6AE352AA7}" type="pres">
      <dgm:prSet presAssocID="{65D22D24-0EB7-422D-9098-FB6DF005BE3B}" presName="bgRect" presStyleLbl="bgShp" presStyleIdx="5" presStyleCnt="7"/>
      <dgm:spPr/>
    </dgm:pt>
    <dgm:pt modelId="{0E0141DA-3447-443D-B59B-34206EC4D916}" type="pres">
      <dgm:prSet presAssocID="{65D22D24-0EB7-422D-9098-FB6DF005BE3B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18FB133-E87F-4BB2-AE13-DC3164CCE600}" type="pres">
      <dgm:prSet presAssocID="{65D22D24-0EB7-422D-9098-FB6DF005BE3B}" presName="spaceRect" presStyleCnt="0"/>
      <dgm:spPr/>
    </dgm:pt>
    <dgm:pt modelId="{4EACAFD2-44A6-45CF-A186-1140C62B8A4B}" type="pres">
      <dgm:prSet presAssocID="{65D22D24-0EB7-422D-9098-FB6DF005BE3B}" presName="parTx" presStyleLbl="revTx" presStyleIdx="5" presStyleCnt="7">
        <dgm:presLayoutVars>
          <dgm:chMax val="0"/>
          <dgm:chPref val="0"/>
        </dgm:presLayoutVars>
      </dgm:prSet>
      <dgm:spPr/>
    </dgm:pt>
    <dgm:pt modelId="{BB172ED4-210A-4090-9E24-61EFDDDB7F72}" type="pres">
      <dgm:prSet presAssocID="{A3186EE3-FA17-4F60-84D7-1670FF114BC3}" presName="sibTrans" presStyleCnt="0"/>
      <dgm:spPr/>
    </dgm:pt>
    <dgm:pt modelId="{FDA33889-7AB9-4BBB-9A94-BA8255E4E07F}" type="pres">
      <dgm:prSet presAssocID="{DFCE6877-ED80-4366-B30E-866482630E34}" presName="compNode" presStyleCnt="0"/>
      <dgm:spPr/>
    </dgm:pt>
    <dgm:pt modelId="{C7144F0E-7B71-4AF9-A37D-8A4E28EA0419}" type="pres">
      <dgm:prSet presAssocID="{DFCE6877-ED80-4366-B30E-866482630E34}" presName="bgRect" presStyleLbl="bgShp" presStyleIdx="6" presStyleCnt="7"/>
      <dgm:spPr/>
    </dgm:pt>
    <dgm:pt modelId="{5C4EBE08-85E5-4F90-A0C4-1E5EBFD47B94}" type="pres">
      <dgm:prSet presAssocID="{DFCE6877-ED80-4366-B30E-866482630E34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3A60A25A-730B-4950-B5B6-D72D40D368C7}" type="pres">
      <dgm:prSet presAssocID="{DFCE6877-ED80-4366-B30E-866482630E34}" presName="spaceRect" presStyleCnt="0"/>
      <dgm:spPr/>
    </dgm:pt>
    <dgm:pt modelId="{CA35785D-FD44-418B-901E-624D95B446D1}" type="pres">
      <dgm:prSet presAssocID="{DFCE6877-ED80-4366-B30E-866482630E34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2C2BE10D-ED19-4E68-B8E9-C8769963F54C}" type="presOf" srcId="{ADC5E40B-AC2D-4700-9983-823EA42C1B7A}" destId="{FEF46DCC-7A8A-4B5B-B9FD-724E071F8E94}" srcOrd="0" destOrd="0" presId="urn:microsoft.com/office/officeart/2018/2/layout/IconVerticalSolidList"/>
    <dgm:cxn modelId="{6DB5DA11-4515-4AC4-846F-878138BEEC5C}" type="presOf" srcId="{2A0C4739-E806-40E7-B3C7-17701D325E91}" destId="{D9D12CE1-AAE6-4A8D-BAD4-F0912747C5B2}" srcOrd="0" destOrd="0" presId="urn:microsoft.com/office/officeart/2018/2/layout/IconVerticalSolidList"/>
    <dgm:cxn modelId="{9A538D12-08A5-4C50-9148-0ECEA0CF1F52}" srcId="{870242D8-899F-43F6-AC3E-C57A1DDE5430}" destId="{EA37F5F5-A0B4-44D8-84FD-8653B435CBB5}" srcOrd="2" destOrd="0" parTransId="{D8C7CD63-BD20-46E4-B47B-67A022604D0F}" sibTransId="{8CBA0D77-E2C8-4BCE-98D0-9C0C09F25599}"/>
    <dgm:cxn modelId="{C4B7CA12-F0FD-47E5-A6C6-DD705AA5D2FD}" srcId="{870242D8-899F-43F6-AC3E-C57A1DDE5430}" destId="{65D22D24-0EB7-422D-9098-FB6DF005BE3B}" srcOrd="5" destOrd="0" parTransId="{1F99F7CB-86C6-4DB5-9BCE-EAA337893329}" sibTransId="{A3186EE3-FA17-4F60-84D7-1670FF114BC3}"/>
    <dgm:cxn modelId="{AA60B01F-9B49-441C-A938-E3F98AF409B8}" srcId="{870242D8-899F-43F6-AC3E-C57A1DDE5430}" destId="{2A0C4739-E806-40E7-B3C7-17701D325E91}" srcOrd="3" destOrd="0" parTransId="{9EB0CA48-B197-40C8-A86B-7D7EED7F5A31}" sibTransId="{16FEB493-7A69-4455-9BA4-48A3B010E838}"/>
    <dgm:cxn modelId="{48275720-C9A6-4E87-91C6-992AF0FB920D}" type="presOf" srcId="{DFCE6877-ED80-4366-B30E-866482630E34}" destId="{CA35785D-FD44-418B-901E-624D95B446D1}" srcOrd="0" destOrd="0" presId="urn:microsoft.com/office/officeart/2018/2/layout/IconVerticalSolidList"/>
    <dgm:cxn modelId="{DD3ED233-FC2F-400F-8432-D1E42692E302}" srcId="{870242D8-899F-43F6-AC3E-C57A1DDE5430}" destId="{DFCE6877-ED80-4366-B30E-866482630E34}" srcOrd="6" destOrd="0" parTransId="{C4E93C47-825B-4A9D-B2E8-B46FE96D6BD9}" sibTransId="{843FB8A2-6864-4EE8-834F-1316C8C142AE}"/>
    <dgm:cxn modelId="{B473F447-E7D9-42BE-90DB-EADA2D474334}" srcId="{870242D8-899F-43F6-AC3E-C57A1DDE5430}" destId="{ADC5E40B-AC2D-4700-9983-823EA42C1B7A}" srcOrd="1" destOrd="0" parTransId="{02095712-3652-4866-89F7-DC7B39BD8793}" sibTransId="{0A4A4E38-62EA-478D-88CF-A68848BCCB1F}"/>
    <dgm:cxn modelId="{003F3C58-E12D-4238-874D-A7F5735007DC}" type="presOf" srcId="{870242D8-899F-43F6-AC3E-C57A1DDE5430}" destId="{11983028-2A7D-4A8E-B861-B8F0162AE33C}" srcOrd="0" destOrd="0" presId="urn:microsoft.com/office/officeart/2018/2/layout/IconVerticalSolidList"/>
    <dgm:cxn modelId="{C2981C7E-A011-4EA4-9DEB-1243A8EDA12C}" type="presOf" srcId="{EA37F5F5-A0B4-44D8-84FD-8653B435CBB5}" destId="{34BDECA6-EB9E-430A-B609-5A0226212F8E}" srcOrd="0" destOrd="0" presId="urn:microsoft.com/office/officeart/2018/2/layout/IconVerticalSolidList"/>
    <dgm:cxn modelId="{0C923A91-232C-48D9-BB07-EB3E9B0948F6}" type="presOf" srcId="{65D22D24-0EB7-422D-9098-FB6DF005BE3B}" destId="{4EACAFD2-44A6-45CF-A186-1140C62B8A4B}" srcOrd="0" destOrd="0" presId="urn:microsoft.com/office/officeart/2018/2/layout/IconVerticalSolidList"/>
    <dgm:cxn modelId="{66C4B09F-21FC-44DF-AED5-01199DE69515}" type="presOf" srcId="{01E15441-0BFD-4CFA-A0A1-F4089D6D8B0A}" destId="{607B0946-7FCD-4099-BCED-C33100BF006B}" srcOrd="0" destOrd="0" presId="urn:microsoft.com/office/officeart/2018/2/layout/IconVerticalSolidList"/>
    <dgm:cxn modelId="{A57696AB-8B23-4DB6-8E0F-78109D5C0547}" srcId="{870242D8-899F-43F6-AC3E-C57A1DDE5430}" destId="{4AAE4228-EE7E-4772-9C12-ACE63E6679C1}" srcOrd="0" destOrd="0" parTransId="{0EB72BFD-4A4C-465F-B0D1-F9DA0250ECED}" sibTransId="{E1DC3CB1-E84B-4F86-9D63-126E69968B12}"/>
    <dgm:cxn modelId="{64ACE6E9-7188-4D5D-B5BA-939248630CE1}" srcId="{870242D8-899F-43F6-AC3E-C57A1DDE5430}" destId="{01E15441-0BFD-4CFA-A0A1-F4089D6D8B0A}" srcOrd="4" destOrd="0" parTransId="{3C4AC400-2BCE-4AEF-B2D1-2BFE4F9CCA44}" sibTransId="{A1B8E178-0850-41A0-AF39-130F261E36A9}"/>
    <dgm:cxn modelId="{14EBC2EE-11EE-4753-8D2E-1FC3A5836B4F}" type="presOf" srcId="{4AAE4228-EE7E-4772-9C12-ACE63E6679C1}" destId="{12750DBE-3245-425B-A7E6-39785F03F993}" srcOrd="0" destOrd="0" presId="urn:microsoft.com/office/officeart/2018/2/layout/IconVerticalSolidList"/>
    <dgm:cxn modelId="{7490C739-3971-4E8E-8E40-585871B7C17D}" type="presParOf" srcId="{11983028-2A7D-4A8E-B861-B8F0162AE33C}" destId="{0785C6B7-95D9-4644-9254-6B878CAD7405}" srcOrd="0" destOrd="0" presId="urn:microsoft.com/office/officeart/2018/2/layout/IconVerticalSolidList"/>
    <dgm:cxn modelId="{2047ED0E-38D6-4C41-A653-3C82134B72BA}" type="presParOf" srcId="{0785C6B7-95D9-4644-9254-6B878CAD7405}" destId="{BA492CF9-9038-4744-A6DB-F457BD71480D}" srcOrd="0" destOrd="0" presId="urn:microsoft.com/office/officeart/2018/2/layout/IconVerticalSolidList"/>
    <dgm:cxn modelId="{8A37030A-5AD1-4AA7-BE36-96B96403DCD7}" type="presParOf" srcId="{0785C6B7-95D9-4644-9254-6B878CAD7405}" destId="{7C5D4FC5-94C7-4B9A-AC72-A95542EC2873}" srcOrd="1" destOrd="0" presId="urn:microsoft.com/office/officeart/2018/2/layout/IconVerticalSolidList"/>
    <dgm:cxn modelId="{6D91C7E1-CE9C-4DCE-B21C-B23797807E34}" type="presParOf" srcId="{0785C6B7-95D9-4644-9254-6B878CAD7405}" destId="{8236A3B5-C46A-4719-93D0-86022BB5750A}" srcOrd="2" destOrd="0" presId="urn:microsoft.com/office/officeart/2018/2/layout/IconVerticalSolidList"/>
    <dgm:cxn modelId="{B358D2F6-C5DC-4263-BA07-1A133E1A78D1}" type="presParOf" srcId="{0785C6B7-95D9-4644-9254-6B878CAD7405}" destId="{12750DBE-3245-425B-A7E6-39785F03F993}" srcOrd="3" destOrd="0" presId="urn:microsoft.com/office/officeart/2018/2/layout/IconVerticalSolidList"/>
    <dgm:cxn modelId="{28B73A2D-A945-4F87-90E6-B94A5F54F22C}" type="presParOf" srcId="{11983028-2A7D-4A8E-B861-B8F0162AE33C}" destId="{883387AD-525E-4622-8C30-76C52C10935B}" srcOrd="1" destOrd="0" presId="urn:microsoft.com/office/officeart/2018/2/layout/IconVerticalSolidList"/>
    <dgm:cxn modelId="{67C0E1F0-2EFE-4E8B-9B70-916C08ED6AAB}" type="presParOf" srcId="{11983028-2A7D-4A8E-B861-B8F0162AE33C}" destId="{B48BA8C1-211E-4D88-B711-31D84435BD3C}" srcOrd="2" destOrd="0" presId="urn:microsoft.com/office/officeart/2018/2/layout/IconVerticalSolidList"/>
    <dgm:cxn modelId="{B35E5F98-AEEE-4E31-A4D7-6F7977251615}" type="presParOf" srcId="{B48BA8C1-211E-4D88-B711-31D84435BD3C}" destId="{A95C4694-9893-441C-80D2-E380368869AE}" srcOrd="0" destOrd="0" presId="urn:microsoft.com/office/officeart/2018/2/layout/IconVerticalSolidList"/>
    <dgm:cxn modelId="{D5E1BAA3-69A5-4724-8B9E-6E94C5F39911}" type="presParOf" srcId="{B48BA8C1-211E-4D88-B711-31D84435BD3C}" destId="{E2990DDA-01FB-464E-88DD-3B710CE94C70}" srcOrd="1" destOrd="0" presId="urn:microsoft.com/office/officeart/2018/2/layout/IconVerticalSolidList"/>
    <dgm:cxn modelId="{86DA3EB5-3B28-4257-A5E7-DABFA7D299E8}" type="presParOf" srcId="{B48BA8C1-211E-4D88-B711-31D84435BD3C}" destId="{D0CDAF92-DA13-48FD-9831-C702BEF42CAD}" srcOrd="2" destOrd="0" presId="urn:microsoft.com/office/officeart/2018/2/layout/IconVerticalSolidList"/>
    <dgm:cxn modelId="{F39FFFAE-2061-4DE2-A6EF-6757579D30FA}" type="presParOf" srcId="{B48BA8C1-211E-4D88-B711-31D84435BD3C}" destId="{FEF46DCC-7A8A-4B5B-B9FD-724E071F8E94}" srcOrd="3" destOrd="0" presId="urn:microsoft.com/office/officeart/2018/2/layout/IconVerticalSolidList"/>
    <dgm:cxn modelId="{4AA9546B-DF15-4EB4-8AB6-82A52E03B421}" type="presParOf" srcId="{11983028-2A7D-4A8E-B861-B8F0162AE33C}" destId="{AA7D95D0-8BC8-4CA5-AEC5-CADFFB2702F9}" srcOrd="3" destOrd="0" presId="urn:microsoft.com/office/officeart/2018/2/layout/IconVerticalSolidList"/>
    <dgm:cxn modelId="{8599F383-C1C3-4DE7-832F-EE735CEFD7B0}" type="presParOf" srcId="{11983028-2A7D-4A8E-B861-B8F0162AE33C}" destId="{CE424304-C76C-4F5C-AA88-47B64E8AB019}" srcOrd="4" destOrd="0" presId="urn:microsoft.com/office/officeart/2018/2/layout/IconVerticalSolidList"/>
    <dgm:cxn modelId="{157377EF-2202-4ABF-879C-48EC85AB39C9}" type="presParOf" srcId="{CE424304-C76C-4F5C-AA88-47B64E8AB019}" destId="{4C1A9823-173A-433F-85F6-E9950D21B973}" srcOrd="0" destOrd="0" presId="urn:microsoft.com/office/officeart/2018/2/layout/IconVerticalSolidList"/>
    <dgm:cxn modelId="{903EC41D-59DD-4FBE-BE3F-C33C5668C113}" type="presParOf" srcId="{CE424304-C76C-4F5C-AA88-47B64E8AB019}" destId="{FDEBB999-51A8-4044-8C7F-647313AC7784}" srcOrd="1" destOrd="0" presId="urn:microsoft.com/office/officeart/2018/2/layout/IconVerticalSolidList"/>
    <dgm:cxn modelId="{2B08AF51-6CBA-437A-B332-6AF0BC4405E2}" type="presParOf" srcId="{CE424304-C76C-4F5C-AA88-47B64E8AB019}" destId="{6388D053-35E1-4817-A321-88D79016B96D}" srcOrd="2" destOrd="0" presId="urn:microsoft.com/office/officeart/2018/2/layout/IconVerticalSolidList"/>
    <dgm:cxn modelId="{CE6588B9-D0F8-452B-A847-4F97A61A17A7}" type="presParOf" srcId="{CE424304-C76C-4F5C-AA88-47B64E8AB019}" destId="{34BDECA6-EB9E-430A-B609-5A0226212F8E}" srcOrd="3" destOrd="0" presId="urn:microsoft.com/office/officeart/2018/2/layout/IconVerticalSolidList"/>
    <dgm:cxn modelId="{E1BFBE96-1CFD-49FC-AC4C-A1B84BF98C92}" type="presParOf" srcId="{11983028-2A7D-4A8E-B861-B8F0162AE33C}" destId="{0E7D2831-4D8A-4945-9480-EB95C01D6263}" srcOrd="5" destOrd="0" presId="urn:microsoft.com/office/officeart/2018/2/layout/IconVerticalSolidList"/>
    <dgm:cxn modelId="{28A1E800-C4EE-48B4-AFB6-15D777A93FB1}" type="presParOf" srcId="{11983028-2A7D-4A8E-B861-B8F0162AE33C}" destId="{67DC590F-4F05-4447-965F-9AC98BD0CB9D}" srcOrd="6" destOrd="0" presId="urn:microsoft.com/office/officeart/2018/2/layout/IconVerticalSolidList"/>
    <dgm:cxn modelId="{8ED53E4B-1963-4A46-A3D8-622503C64ED5}" type="presParOf" srcId="{67DC590F-4F05-4447-965F-9AC98BD0CB9D}" destId="{E412230B-3F78-470C-BF6D-62872F218AEB}" srcOrd="0" destOrd="0" presId="urn:microsoft.com/office/officeart/2018/2/layout/IconVerticalSolidList"/>
    <dgm:cxn modelId="{00BB4F57-EA1D-4058-BFC3-862A38A8ED84}" type="presParOf" srcId="{67DC590F-4F05-4447-965F-9AC98BD0CB9D}" destId="{4AE0A2CD-6125-4FFC-A8D6-A8D265B91043}" srcOrd="1" destOrd="0" presId="urn:microsoft.com/office/officeart/2018/2/layout/IconVerticalSolidList"/>
    <dgm:cxn modelId="{9C1F74E3-DE67-43DA-A650-58A765041E97}" type="presParOf" srcId="{67DC590F-4F05-4447-965F-9AC98BD0CB9D}" destId="{4D09BB44-B5CD-4B95-AD84-895DFFFCD809}" srcOrd="2" destOrd="0" presId="urn:microsoft.com/office/officeart/2018/2/layout/IconVerticalSolidList"/>
    <dgm:cxn modelId="{825D0944-8A5F-4F06-87D4-26EEB465A4A1}" type="presParOf" srcId="{67DC590F-4F05-4447-965F-9AC98BD0CB9D}" destId="{D9D12CE1-AAE6-4A8D-BAD4-F0912747C5B2}" srcOrd="3" destOrd="0" presId="urn:microsoft.com/office/officeart/2018/2/layout/IconVerticalSolidList"/>
    <dgm:cxn modelId="{AE19FD80-0192-482A-98C5-C33EC5D061D0}" type="presParOf" srcId="{11983028-2A7D-4A8E-B861-B8F0162AE33C}" destId="{07192688-A765-4282-981C-90982C81FB86}" srcOrd="7" destOrd="0" presId="urn:microsoft.com/office/officeart/2018/2/layout/IconVerticalSolidList"/>
    <dgm:cxn modelId="{A3D3324F-0C08-42C9-9480-669F81C09B62}" type="presParOf" srcId="{11983028-2A7D-4A8E-B861-B8F0162AE33C}" destId="{2E94D7DB-9BC2-47CD-BCCE-82ABDF1D0C1A}" srcOrd="8" destOrd="0" presId="urn:microsoft.com/office/officeart/2018/2/layout/IconVerticalSolidList"/>
    <dgm:cxn modelId="{E5924A19-5206-4510-B7C7-C128A7D3EF51}" type="presParOf" srcId="{2E94D7DB-9BC2-47CD-BCCE-82ABDF1D0C1A}" destId="{8AD3B0BC-5EA5-40AF-89EC-DFD665FA1F4B}" srcOrd="0" destOrd="0" presId="urn:microsoft.com/office/officeart/2018/2/layout/IconVerticalSolidList"/>
    <dgm:cxn modelId="{DF89DF7C-4B36-4329-8C61-06FE5EB76166}" type="presParOf" srcId="{2E94D7DB-9BC2-47CD-BCCE-82ABDF1D0C1A}" destId="{4FF93561-71CF-497E-B478-B0E2F7CCA00C}" srcOrd="1" destOrd="0" presId="urn:microsoft.com/office/officeart/2018/2/layout/IconVerticalSolidList"/>
    <dgm:cxn modelId="{50CF84BB-FB99-4611-A637-7703C0A59DC9}" type="presParOf" srcId="{2E94D7DB-9BC2-47CD-BCCE-82ABDF1D0C1A}" destId="{4AB5854A-5BCE-45D3-B932-C7EA94AE7E87}" srcOrd="2" destOrd="0" presId="urn:microsoft.com/office/officeart/2018/2/layout/IconVerticalSolidList"/>
    <dgm:cxn modelId="{E9D66B2B-9D05-4B72-A778-C1CF0A70DCBB}" type="presParOf" srcId="{2E94D7DB-9BC2-47CD-BCCE-82ABDF1D0C1A}" destId="{607B0946-7FCD-4099-BCED-C33100BF006B}" srcOrd="3" destOrd="0" presId="urn:microsoft.com/office/officeart/2018/2/layout/IconVerticalSolidList"/>
    <dgm:cxn modelId="{52139BFA-075F-4007-8CB7-EFED12BE8EB2}" type="presParOf" srcId="{11983028-2A7D-4A8E-B861-B8F0162AE33C}" destId="{6BB17738-9F04-4C95-A90A-66F965E47EF2}" srcOrd="9" destOrd="0" presId="urn:microsoft.com/office/officeart/2018/2/layout/IconVerticalSolidList"/>
    <dgm:cxn modelId="{A9A0FEC7-21F2-40D3-8884-B5EE7AEC7B98}" type="presParOf" srcId="{11983028-2A7D-4A8E-B861-B8F0162AE33C}" destId="{44FAD766-6BA1-4021-9929-EC3E10EEAC14}" srcOrd="10" destOrd="0" presId="urn:microsoft.com/office/officeart/2018/2/layout/IconVerticalSolidList"/>
    <dgm:cxn modelId="{BF7E4C40-4D80-4490-A774-507177941401}" type="presParOf" srcId="{44FAD766-6BA1-4021-9929-EC3E10EEAC14}" destId="{AB2F7E81-E4CA-4ADF-8018-56A6AE352AA7}" srcOrd="0" destOrd="0" presId="urn:microsoft.com/office/officeart/2018/2/layout/IconVerticalSolidList"/>
    <dgm:cxn modelId="{C721BAE6-3DE7-4996-8072-1EBCB66DD084}" type="presParOf" srcId="{44FAD766-6BA1-4021-9929-EC3E10EEAC14}" destId="{0E0141DA-3447-443D-B59B-34206EC4D916}" srcOrd="1" destOrd="0" presId="urn:microsoft.com/office/officeart/2018/2/layout/IconVerticalSolidList"/>
    <dgm:cxn modelId="{F010CD24-C696-4024-86E7-903202DCF3B4}" type="presParOf" srcId="{44FAD766-6BA1-4021-9929-EC3E10EEAC14}" destId="{418FB133-E87F-4BB2-AE13-DC3164CCE600}" srcOrd="2" destOrd="0" presId="urn:microsoft.com/office/officeart/2018/2/layout/IconVerticalSolidList"/>
    <dgm:cxn modelId="{815D6928-91B8-4025-BF8B-4136524A068F}" type="presParOf" srcId="{44FAD766-6BA1-4021-9929-EC3E10EEAC14}" destId="{4EACAFD2-44A6-45CF-A186-1140C62B8A4B}" srcOrd="3" destOrd="0" presId="urn:microsoft.com/office/officeart/2018/2/layout/IconVerticalSolidList"/>
    <dgm:cxn modelId="{BFF5D7CF-1EB1-4810-A297-93F90C8F074B}" type="presParOf" srcId="{11983028-2A7D-4A8E-B861-B8F0162AE33C}" destId="{BB172ED4-210A-4090-9E24-61EFDDDB7F72}" srcOrd="11" destOrd="0" presId="urn:microsoft.com/office/officeart/2018/2/layout/IconVerticalSolidList"/>
    <dgm:cxn modelId="{482B764F-5D06-4CC2-9D68-C2A6C0433FDE}" type="presParOf" srcId="{11983028-2A7D-4A8E-B861-B8F0162AE33C}" destId="{FDA33889-7AB9-4BBB-9A94-BA8255E4E07F}" srcOrd="12" destOrd="0" presId="urn:microsoft.com/office/officeart/2018/2/layout/IconVerticalSolidList"/>
    <dgm:cxn modelId="{1FDFA6A4-9AC8-4643-8A17-58B0C7BBCA5F}" type="presParOf" srcId="{FDA33889-7AB9-4BBB-9A94-BA8255E4E07F}" destId="{C7144F0E-7B71-4AF9-A37D-8A4E28EA0419}" srcOrd="0" destOrd="0" presId="urn:microsoft.com/office/officeart/2018/2/layout/IconVerticalSolidList"/>
    <dgm:cxn modelId="{A3335F10-521D-4FD5-A7DE-4FE2274B44D7}" type="presParOf" srcId="{FDA33889-7AB9-4BBB-9A94-BA8255E4E07F}" destId="{5C4EBE08-85E5-4F90-A0C4-1E5EBFD47B94}" srcOrd="1" destOrd="0" presId="urn:microsoft.com/office/officeart/2018/2/layout/IconVerticalSolidList"/>
    <dgm:cxn modelId="{54AD248A-7DAB-4481-9F59-8BA4657B931B}" type="presParOf" srcId="{FDA33889-7AB9-4BBB-9A94-BA8255E4E07F}" destId="{3A60A25A-730B-4950-B5B6-D72D40D368C7}" srcOrd="2" destOrd="0" presId="urn:microsoft.com/office/officeart/2018/2/layout/IconVerticalSolidList"/>
    <dgm:cxn modelId="{DD2CE715-574F-40A4-A312-E4DCD63E54D6}" type="presParOf" srcId="{FDA33889-7AB9-4BBB-9A94-BA8255E4E07F}" destId="{CA35785D-FD44-418B-901E-624D95B446D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9CE755-A196-4865-806E-34CD1C89BEC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138EFBC-1DFC-4C04-B858-34BC91C1BD8B}">
      <dgm:prSet/>
      <dgm:spPr/>
      <dgm:t>
        <a:bodyPr/>
        <a:lstStyle/>
        <a:p>
          <a:r>
            <a:rPr lang="cs-CZ" dirty="0"/>
            <a:t>1. Materiály ke stažení</a:t>
          </a:r>
          <a:endParaRPr lang="en-US" dirty="0"/>
        </a:p>
      </dgm:t>
    </dgm:pt>
    <dgm:pt modelId="{436E6349-9941-476D-9544-895F56375141}" type="parTrans" cxnId="{5515D75F-6A0A-4F83-85E4-359B6E324004}">
      <dgm:prSet/>
      <dgm:spPr/>
      <dgm:t>
        <a:bodyPr/>
        <a:lstStyle/>
        <a:p>
          <a:endParaRPr lang="en-US"/>
        </a:p>
      </dgm:t>
    </dgm:pt>
    <dgm:pt modelId="{EAD3D9FC-22A1-4614-AF76-37CF0850FADA}" type="sibTrans" cxnId="{5515D75F-6A0A-4F83-85E4-359B6E324004}">
      <dgm:prSet/>
      <dgm:spPr/>
      <dgm:t>
        <a:bodyPr/>
        <a:lstStyle/>
        <a:p>
          <a:endParaRPr lang="en-US"/>
        </a:p>
      </dgm:t>
    </dgm:pt>
    <dgm:pt modelId="{63ACEFDC-015C-4394-B596-E74B144CA025}">
      <dgm:prSet/>
      <dgm:spPr/>
      <dgm:t>
        <a:bodyPr/>
        <a:lstStyle/>
        <a:p>
          <a:r>
            <a:rPr lang="cs-CZ" dirty="0"/>
            <a:t>2. Zpětná vazba na workshop - dotazník</a:t>
          </a:r>
          <a:endParaRPr lang="en-US" dirty="0"/>
        </a:p>
      </dgm:t>
    </dgm:pt>
    <dgm:pt modelId="{7BF67C93-0490-4879-9AA0-69CAA3575289}" type="parTrans" cxnId="{FC5C79E5-01BA-4FA4-8C40-56C1A91390D6}">
      <dgm:prSet/>
      <dgm:spPr/>
      <dgm:t>
        <a:bodyPr/>
        <a:lstStyle/>
        <a:p>
          <a:endParaRPr lang="en-US"/>
        </a:p>
      </dgm:t>
    </dgm:pt>
    <dgm:pt modelId="{49C600DC-A743-4128-AE51-DDE10A2DCF3F}" type="sibTrans" cxnId="{FC5C79E5-01BA-4FA4-8C40-56C1A91390D6}">
      <dgm:prSet/>
      <dgm:spPr/>
      <dgm:t>
        <a:bodyPr/>
        <a:lstStyle/>
        <a:p>
          <a:endParaRPr lang="en-US"/>
        </a:p>
      </dgm:t>
    </dgm:pt>
    <dgm:pt modelId="{5C00E0AE-6819-4B52-A3E2-FB47616BA38B}">
      <dgm:prSet/>
      <dgm:spPr/>
      <dgm:t>
        <a:bodyPr/>
        <a:lstStyle/>
        <a:p>
          <a:r>
            <a:rPr lang="cs-CZ" dirty="0"/>
            <a:t>3. Reference v příspěvku</a:t>
          </a:r>
          <a:endParaRPr lang="en-US" dirty="0"/>
        </a:p>
      </dgm:t>
    </dgm:pt>
    <dgm:pt modelId="{0FA2A6F9-C374-4F05-809B-B4BD51DECC61}" type="parTrans" cxnId="{4FAC4B5A-D203-49ED-A7D6-6D7EC792249F}">
      <dgm:prSet/>
      <dgm:spPr/>
      <dgm:t>
        <a:bodyPr/>
        <a:lstStyle/>
        <a:p>
          <a:endParaRPr lang="en-US"/>
        </a:p>
      </dgm:t>
    </dgm:pt>
    <dgm:pt modelId="{3470D6D9-5CA2-4D69-8B91-A616FECD7516}" type="sibTrans" cxnId="{4FAC4B5A-D203-49ED-A7D6-6D7EC792249F}">
      <dgm:prSet/>
      <dgm:spPr/>
      <dgm:t>
        <a:bodyPr/>
        <a:lstStyle/>
        <a:p>
          <a:endParaRPr lang="en-US"/>
        </a:p>
      </dgm:t>
    </dgm:pt>
    <dgm:pt modelId="{DF84290F-44B3-40C1-AF5A-736CD3F35C95}">
      <dgm:prSet/>
      <dgm:spPr/>
      <dgm:t>
        <a:bodyPr/>
        <a:lstStyle/>
        <a:p>
          <a:r>
            <a:rPr lang="cs-CZ" dirty="0"/>
            <a:t>4. Další workshop</a:t>
          </a:r>
          <a:endParaRPr lang="en-US" dirty="0"/>
        </a:p>
      </dgm:t>
    </dgm:pt>
    <dgm:pt modelId="{4110C261-3FED-4AAB-B06A-EE79EBF437FD}" type="parTrans" cxnId="{501E7AF3-7050-41CF-893D-652A70F50E95}">
      <dgm:prSet/>
      <dgm:spPr/>
      <dgm:t>
        <a:bodyPr/>
        <a:lstStyle/>
        <a:p>
          <a:endParaRPr lang="en-US"/>
        </a:p>
      </dgm:t>
    </dgm:pt>
    <dgm:pt modelId="{743DBFF4-B916-4E8A-938A-531A238FE139}" type="sibTrans" cxnId="{501E7AF3-7050-41CF-893D-652A70F50E95}">
      <dgm:prSet/>
      <dgm:spPr/>
      <dgm:t>
        <a:bodyPr/>
        <a:lstStyle/>
        <a:p>
          <a:endParaRPr lang="en-US"/>
        </a:p>
      </dgm:t>
    </dgm:pt>
    <dgm:pt modelId="{A29B9D8A-3382-44EF-8954-AC8F79B64B38}" type="pres">
      <dgm:prSet presAssocID="{929CE755-A196-4865-806E-34CD1C89BECF}" presName="root" presStyleCnt="0">
        <dgm:presLayoutVars>
          <dgm:dir/>
          <dgm:resizeHandles val="exact"/>
        </dgm:presLayoutVars>
      </dgm:prSet>
      <dgm:spPr/>
    </dgm:pt>
    <dgm:pt modelId="{FCB53FC8-D7E2-4413-B339-BE0DB4EE0AF4}" type="pres">
      <dgm:prSet presAssocID="{B138EFBC-1DFC-4C04-B858-34BC91C1BD8B}" presName="compNode" presStyleCnt="0"/>
      <dgm:spPr/>
    </dgm:pt>
    <dgm:pt modelId="{35CCBC3B-FC2C-4D6B-BA77-170062B4E8FF}" type="pres">
      <dgm:prSet presAssocID="{B138EFBC-1DFC-4C04-B858-34BC91C1BD8B}" presName="bgRect" presStyleLbl="bgShp" presStyleIdx="0" presStyleCnt="4" custLinFactNeighborX="-23796" custLinFactNeighborY="-20267"/>
      <dgm:spPr/>
    </dgm:pt>
    <dgm:pt modelId="{849444FC-7374-4BCA-87F3-68D225A4FA59}" type="pres">
      <dgm:prSet presAssocID="{B138EFBC-1DFC-4C04-B858-34BC91C1BD8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ryboard"/>
        </a:ext>
      </dgm:extLst>
    </dgm:pt>
    <dgm:pt modelId="{89EC53EE-8398-46D2-A022-C8D6A48D4263}" type="pres">
      <dgm:prSet presAssocID="{B138EFBC-1DFC-4C04-B858-34BC91C1BD8B}" presName="spaceRect" presStyleCnt="0"/>
      <dgm:spPr/>
    </dgm:pt>
    <dgm:pt modelId="{C356E380-4EB2-4FDD-9C02-9D9687938E10}" type="pres">
      <dgm:prSet presAssocID="{B138EFBC-1DFC-4C04-B858-34BC91C1BD8B}" presName="parTx" presStyleLbl="revTx" presStyleIdx="0" presStyleCnt="4">
        <dgm:presLayoutVars>
          <dgm:chMax val="0"/>
          <dgm:chPref val="0"/>
        </dgm:presLayoutVars>
      </dgm:prSet>
      <dgm:spPr/>
    </dgm:pt>
    <dgm:pt modelId="{59E48A98-5463-42E2-A56D-EAC4FDCDBD7E}" type="pres">
      <dgm:prSet presAssocID="{EAD3D9FC-22A1-4614-AF76-37CF0850FADA}" presName="sibTrans" presStyleCnt="0"/>
      <dgm:spPr/>
    </dgm:pt>
    <dgm:pt modelId="{29DE274E-B7DD-4664-BE80-D113E18983A7}" type="pres">
      <dgm:prSet presAssocID="{63ACEFDC-015C-4394-B596-E74B144CA025}" presName="compNode" presStyleCnt="0"/>
      <dgm:spPr/>
    </dgm:pt>
    <dgm:pt modelId="{A623B469-77AD-4FEC-96B2-9687FF632E1B}" type="pres">
      <dgm:prSet presAssocID="{63ACEFDC-015C-4394-B596-E74B144CA025}" presName="bgRect" presStyleLbl="bgShp" presStyleIdx="1" presStyleCnt="4"/>
      <dgm:spPr/>
    </dgm:pt>
    <dgm:pt modelId="{EB1DAB10-028C-403B-8618-7D257B0633CA}" type="pres">
      <dgm:prSet presAssocID="{63ACEFDC-015C-4394-B596-E74B144CA02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boarding"/>
        </a:ext>
      </dgm:extLst>
    </dgm:pt>
    <dgm:pt modelId="{CA945E0C-6394-4E63-A9B5-4D85C8D1B22E}" type="pres">
      <dgm:prSet presAssocID="{63ACEFDC-015C-4394-B596-E74B144CA025}" presName="spaceRect" presStyleCnt="0"/>
      <dgm:spPr/>
    </dgm:pt>
    <dgm:pt modelId="{DA36E337-52EC-406C-B93C-675E91A20001}" type="pres">
      <dgm:prSet presAssocID="{63ACEFDC-015C-4394-B596-E74B144CA025}" presName="parTx" presStyleLbl="revTx" presStyleIdx="1" presStyleCnt="4">
        <dgm:presLayoutVars>
          <dgm:chMax val="0"/>
          <dgm:chPref val="0"/>
        </dgm:presLayoutVars>
      </dgm:prSet>
      <dgm:spPr/>
    </dgm:pt>
    <dgm:pt modelId="{54A8D17A-75A3-4D44-A117-047B9BE9F1D7}" type="pres">
      <dgm:prSet presAssocID="{49C600DC-A743-4128-AE51-DDE10A2DCF3F}" presName="sibTrans" presStyleCnt="0"/>
      <dgm:spPr/>
    </dgm:pt>
    <dgm:pt modelId="{B15C87B3-59FE-45DA-81E6-D0E6E9455552}" type="pres">
      <dgm:prSet presAssocID="{5C00E0AE-6819-4B52-A3E2-FB47616BA38B}" presName="compNode" presStyleCnt="0"/>
      <dgm:spPr/>
    </dgm:pt>
    <dgm:pt modelId="{E9AA467F-A932-4D39-8F1B-E8395A243E06}" type="pres">
      <dgm:prSet presAssocID="{5C00E0AE-6819-4B52-A3E2-FB47616BA38B}" presName="bgRect" presStyleLbl="bgShp" presStyleIdx="2" presStyleCnt="4"/>
      <dgm:spPr/>
    </dgm:pt>
    <dgm:pt modelId="{D06074C1-8627-485B-B85E-11FA542470F8}" type="pres">
      <dgm:prSet presAssocID="{5C00E0AE-6819-4B52-A3E2-FB47616BA38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bricReportLibrary"/>
        </a:ext>
      </dgm:extLst>
    </dgm:pt>
    <dgm:pt modelId="{50930C2D-2A35-4502-8ACD-B8D5A970ED5C}" type="pres">
      <dgm:prSet presAssocID="{5C00E0AE-6819-4B52-A3E2-FB47616BA38B}" presName="spaceRect" presStyleCnt="0"/>
      <dgm:spPr/>
    </dgm:pt>
    <dgm:pt modelId="{9FD04B56-5D1D-4B10-B4C2-AD001B284151}" type="pres">
      <dgm:prSet presAssocID="{5C00E0AE-6819-4B52-A3E2-FB47616BA38B}" presName="parTx" presStyleLbl="revTx" presStyleIdx="2" presStyleCnt="4">
        <dgm:presLayoutVars>
          <dgm:chMax val="0"/>
          <dgm:chPref val="0"/>
        </dgm:presLayoutVars>
      </dgm:prSet>
      <dgm:spPr/>
    </dgm:pt>
    <dgm:pt modelId="{ABE24E48-8DFF-44C7-AB9A-98804135CB72}" type="pres">
      <dgm:prSet presAssocID="{3470D6D9-5CA2-4D69-8B91-A616FECD7516}" presName="sibTrans" presStyleCnt="0"/>
      <dgm:spPr/>
    </dgm:pt>
    <dgm:pt modelId="{5B454340-EB3F-47CE-8C86-DEC58809D63B}" type="pres">
      <dgm:prSet presAssocID="{DF84290F-44B3-40C1-AF5A-736CD3F35C95}" presName="compNode" presStyleCnt="0"/>
      <dgm:spPr/>
    </dgm:pt>
    <dgm:pt modelId="{42E06CF9-84F5-426F-B32F-83CBE1723697}" type="pres">
      <dgm:prSet presAssocID="{DF84290F-44B3-40C1-AF5A-736CD3F35C95}" presName="bgRect" presStyleLbl="bgShp" presStyleIdx="3" presStyleCnt="4"/>
      <dgm:spPr/>
    </dgm:pt>
    <dgm:pt modelId="{AA335638-32C6-4F27-8949-91DA3B6D8EB4}" type="pres">
      <dgm:prSet presAssocID="{DF84290F-44B3-40C1-AF5A-736CD3F35C9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Solid"/>
        </a:ext>
      </dgm:extLst>
    </dgm:pt>
    <dgm:pt modelId="{D68F6633-1DB4-4E7F-B2C0-30C4FA842F59}" type="pres">
      <dgm:prSet presAssocID="{DF84290F-44B3-40C1-AF5A-736CD3F35C95}" presName="spaceRect" presStyleCnt="0"/>
      <dgm:spPr/>
    </dgm:pt>
    <dgm:pt modelId="{FE99F094-A161-4816-A6F7-E9D03A3A4FCF}" type="pres">
      <dgm:prSet presAssocID="{DF84290F-44B3-40C1-AF5A-736CD3F35C9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B57EC1D-C7B6-4812-9B85-0AFCAAD4D1D0}" type="presOf" srcId="{DF84290F-44B3-40C1-AF5A-736CD3F35C95}" destId="{FE99F094-A161-4816-A6F7-E9D03A3A4FCF}" srcOrd="0" destOrd="0" presId="urn:microsoft.com/office/officeart/2018/2/layout/IconVerticalSolidList"/>
    <dgm:cxn modelId="{5515D75F-6A0A-4F83-85E4-359B6E324004}" srcId="{929CE755-A196-4865-806E-34CD1C89BECF}" destId="{B138EFBC-1DFC-4C04-B858-34BC91C1BD8B}" srcOrd="0" destOrd="0" parTransId="{436E6349-9941-476D-9544-895F56375141}" sibTransId="{EAD3D9FC-22A1-4614-AF76-37CF0850FADA}"/>
    <dgm:cxn modelId="{6D961E71-5093-4E97-B76C-7390DB6D390B}" type="presOf" srcId="{929CE755-A196-4865-806E-34CD1C89BECF}" destId="{A29B9D8A-3382-44EF-8954-AC8F79B64B38}" srcOrd="0" destOrd="0" presId="urn:microsoft.com/office/officeart/2018/2/layout/IconVerticalSolidList"/>
    <dgm:cxn modelId="{4FAC4B5A-D203-49ED-A7D6-6D7EC792249F}" srcId="{929CE755-A196-4865-806E-34CD1C89BECF}" destId="{5C00E0AE-6819-4B52-A3E2-FB47616BA38B}" srcOrd="2" destOrd="0" parTransId="{0FA2A6F9-C374-4F05-809B-B4BD51DECC61}" sibTransId="{3470D6D9-5CA2-4D69-8B91-A616FECD7516}"/>
    <dgm:cxn modelId="{80585B95-C1CD-4C60-B14D-770ED5BCD243}" type="presOf" srcId="{5C00E0AE-6819-4B52-A3E2-FB47616BA38B}" destId="{9FD04B56-5D1D-4B10-B4C2-AD001B284151}" srcOrd="0" destOrd="0" presId="urn:microsoft.com/office/officeart/2018/2/layout/IconVerticalSolidList"/>
    <dgm:cxn modelId="{FC5C79E5-01BA-4FA4-8C40-56C1A91390D6}" srcId="{929CE755-A196-4865-806E-34CD1C89BECF}" destId="{63ACEFDC-015C-4394-B596-E74B144CA025}" srcOrd="1" destOrd="0" parTransId="{7BF67C93-0490-4879-9AA0-69CAA3575289}" sibTransId="{49C600DC-A743-4128-AE51-DDE10A2DCF3F}"/>
    <dgm:cxn modelId="{04B0A4E5-2F3E-4C1D-88FC-D115013507CF}" type="presOf" srcId="{B138EFBC-1DFC-4C04-B858-34BC91C1BD8B}" destId="{C356E380-4EB2-4FDD-9C02-9D9687938E10}" srcOrd="0" destOrd="0" presId="urn:microsoft.com/office/officeart/2018/2/layout/IconVerticalSolidList"/>
    <dgm:cxn modelId="{501E7AF3-7050-41CF-893D-652A70F50E95}" srcId="{929CE755-A196-4865-806E-34CD1C89BECF}" destId="{DF84290F-44B3-40C1-AF5A-736CD3F35C95}" srcOrd="3" destOrd="0" parTransId="{4110C261-3FED-4AAB-B06A-EE79EBF437FD}" sibTransId="{743DBFF4-B916-4E8A-938A-531A238FE139}"/>
    <dgm:cxn modelId="{BA63C9FE-FC7C-4BF0-A0BD-5B8C6F7AF70A}" type="presOf" srcId="{63ACEFDC-015C-4394-B596-E74B144CA025}" destId="{DA36E337-52EC-406C-B93C-675E91A20001}" srcOrd="0" destOrd="0" presId="urn:microsoft.com/office/officeart/2018/2/layout/IconVerticalSolidList"/>
    <dgm:cxn modelId="{FDF4137F-D059-4D0D-BB94-E69DBA9F6F1C}" type="presParOf" srcId="{A29B9D8A-3382-44EF-8954-AC8F79B64B38}" destId="{FCB53FC8-D7E2-4413-B339-BE0DB4EE0AF4}" srcOrd="0" destOrd="0" presId="urn:microsoft.com/office/officeart/2018/2/layout/IconVerticalSolidList"/>
    <dgm:cxn modelId="{50D58F42-4AC8-436C-8DB0-B88AEDADE695}" type="presParOf" srcId="{FCB53FC8-D7E2-4413-B339-BE0DB4EE0AF4}" destId="{35CCBC3B-FC2C-4D6B-BA77-170062B4E8FF}" srcOrd="0" destOrd="0" presId="urn:microsoft.com/office/officeart/2018/2/layout/IconVerticalSolidList"/>
    <dgm:cxn modelId="{2CB411AF-6BDB-449B-BB97-D896633F49C7}" type="presParOf" srcId="{FCB53FC8-D7E2-4413-B339-BE0DB4EE0AF4}" destId="{849444FC-7374-4BCA-87F3-68D225A4FA59}" srcOrd="1" destOrd="0" presId="urn:microsoft.com/office/officeart/2018/2/layout/IconVerticalSolidList"/>
    <dgm:cxn modelId="{A8DD09E6-689A-4263-9943-C75AAC5D09F8}" type="presParOf" srcId="{FCB53FC8-D7E2-4413-B339-BE0DB4EE0AF4}" destId="{89EC53EE-8398-46D2-A022-C8D6A48D4263}" srcOrd="2" destOrd="0" presId="urn:microsoft.com/office/officeart/2018/2/layout/IconVerticalSolidList"/>
    <dgm:cxn modelId="{1941C3C5-43DE-48B9-B169-E56DCB50897D}" type="presParOf" srcId="{FCB53FC8-D7E2-4413-B339-BE0DB4EE0AF4}" destId="{C356E380-4EB2-4FDD-9C02-9D9687938E10}" srcOrd="3" destOrd="0" presId="urn:microsoft.com/office/officeart/2018/2/layout/IconVerticalSolidList"/>
    <dgm:cxn modelId="{0A42F34A-BDBA-472F-91A2-20A7FEB8B53A}" type="presParOf" srcId="{A29B9D8A-3382-44EF-8954-AC8F79B64B38}" destId="{59E48A98-5463-42E2-A56D-EAC4FDCDBD7E}" srcOrd="1" destOrd="0" presId="urn:microsoft.com/office/officeart/2018/2/layout/IconVerticalSolidList"/>
    <dgm:cxn modelId="{97F83EC7-1FF7-43BB-90EB-3A87BA2AC8F6}" type="presParOf" srcId="{A29B9D8A-3382-44EF-8954-AC8F79B64B38}" destId="{29DE274E-B7DD-4664-BE80-D113E18983A7}" srcOrd="2" destOrd="0" presId="urn:microsoft.com/office/officeart/2018/2/layout/IconVerticalSolidList"/>
    <dgm:cxn modelId="{58645343-9C27-4FDA-A21D-F2B783E50322}" type="presParOf" srcId="{29DE274E-B7DD-4664-BE80-D113E18983A7}" destId="{A623B469-77AD-4FEC-96B2-9687FF632E1B}" srcOrd="0" destOrd="0" presId="urn:microsoft.com/office/officeart/2018/2/layout/IconVerticalSolidList"/>
    <dgm:cxn modelId="{327376E3-49C0-41D0-8006-9C2A6DC7E16E}" type="presParOf" srcId="{29DE274E-B7DD-4664-BE80-D113E18983A7}" destId="{EB1DAB10-028C-403B-8618-7D257B0633CA}" srcOrd="1" destOrd="0" presId="urn:microsoft.com/office/officeart/2018/2/layout/IconVerticalSolidList"/>
    <dgm:cxn modelId="{A6488081-EF49-4FB8-9636-15C64004CD47}" type="presParOf" srcId="{29DE274E-B7DD-4664-BE80-D113E18983A7}" destId="{CA945E0C-6394-4E63-A9B5-4D85C8D1B22E}" srcOrd="2" destOrd="0" presId="urn:microsoft.com/office/officeart/2018/2/layout/IconVerticalSolidList"/>
    <dgm:cxn modelId="{A8B614D0-7E31-480F-BB8C-39D36705E7A8}" type="presParOf" srcId="{29DE274E-B7DD-4664-BE80-D113E18983A7}" destId="{DA36E337-52EC-406C-B93C-675E91A20001}" srcOrd="3" destOrd="0" presId="urn:microsoft.com/office/officeart/2018/2/layout/IconVerticalSolidList"/>
    <dgm:cxn modelId="{2F98F44C-6B27-4AFF-BF59-793F91BCC2DC}" type="presParOf" srcId="{A29B9D8A-3382-44EF-8954-AC8F79B64B38}" destId="{54A8D17A-75A3-4D44-A117-047B9BE9F1D7}" srcOrd="3" destOrd="0" presId="urn:microsoft.com/office/officeart/2018/2/layout/IconVerticalSolidList"/>
    <dgm:cxn modelId="{860E2884-AA8C-4984-BFEC-9C774E74100D}" type="presParOf" srcId="{A29B9D8A-3382-44EF-8954-AC8F79B64B38}" destId="{B15C87B3-59FE-45DA-81E6-D0E6E9455552}" srcOrd="4" destOrd="0" presId="urn:microsoft.com/office/officeart/2018/2/layout/IconVerticalSolidList"/>
    <dgm:cxn modelId="{F8A99DF8-14EF-4019-ACC0-4CB141005F42}" type="presParOf" srcId="{B15C87B3-59FE-45DA-81E6-D0E6E9455552}" destId="{E9AA467F-A932-4D39-8F1B-E8395A243E06}" srcOrd="0" destOrd="0" presId="urn:microsoft.com/office/officeart/2018/2/layout/IconVerticalSolidList"/>
    <dgm:cxn modelId="{98331F8F-3EA1-4A23-BF27-318DEBE6F71B}" type="presParOf" srcId="{B15C87B3-59FE-45DA-81E6-D0E6E9455552}" destId="{D06074C1-8627-485B-B85E-11FA542470F8}" srcOrd="1" destOrd="0" presId="urn:microsoft.com/office/officeart/2018/2/layout/IconVerticalSolidList"/>
    <dgm:cxn modelId="{388BE3C2-D449-4A65-8241-DAB3E93517C3}" type="presParOf" srcId="{B15C87B3-59FE-45DA-81E6-D0E6E9455552}" destId="{50930C2D-2A35-4502-8ACD-B8D5A970ED5C}" srcOrd="2" destOrd="0" presId="urn:microsoft.com/office/officeart/2018/2/layout/IconVerticalSolidList"/>
    <dgm:cxn modelId="{3C24F2D9-A24A-4F13-AA87-9BCD803EB0D7}" type="presParOf" srcId="{B15C87B3-59FE-45DA-81E6-D0E6E9455552}" destId="{9FD04B56-5D1D-4B10-B4C2-AD001B284151}" srcOrd="3" destOrd="0" presId="urn:microsoft.com/office/officeart/2018/2/layout/IconVerticalSolidList"/>
    <dgm:cxn modelId="{C9D4E572-C0F8-4467-A79B-882F55BF86B8}" type="presParOf" srcId="{A29B9D8A-3382-44EF-8954-AC8F79B64B38}" destId="{ABE24E48-8DFF-44C7-AB9A-98804135CB72}" srcOrd="5" destOrd="0" presId="urn:microsoft.com/office/officeart/2018/2/layout/IconVerticalSolidList"/>
    <dgm:cxn modelId="{9A445EC2-2AC3-44AC-88E4-E542EB620BA5}" type="presParOf" srcId="{A29B9D8A-3382-44EF-8954-AC8F79B64B38}" destId="{5B454340-EB3F-47CE-8C86-DEC58809D63B}" srcOrd="6" destOrd="0" presId="urn:microsoft.com/office/officeart/2018/2/layout/IconVerticalSolidList"/>
    <dgm:cxn modelId="{83B7CF01-BF92-4A32-8816-6BA8B72B6FA2}" type="presParOf" srcId="{5B454340-EB3F-47CE-8C86-DEC58809D63B}" destId="{42E06CF9-84F5-426F-B32F-83CBE1723697}" srcOrd="0" destOrd="0" presId="urn:microsoft.com/office/officeart/2018/2/layout/IconVerticalSolidList"/>
    <dgm:cxn modelId="{E601060C-0026-4F2B-BCA4-08A9589671C1}" type="presParOf" srcId="{5B454340-EB3F-47CE-8C86-DEC58809D63B}" destId="{AA335638-32C6-4F27-8949-91DA3B6D8EB4}" srcOrd="1" destOrd="0" presId="urn:microsoft.com/office/officeart/2018/2/layout/IconVerticalSolidList"/>
    <dgm:cxn modelId="{8CA002EE-D50D-40CE-85C2-25CCFB30C456}" type="presParOf" srcId="{5B454340-EB3F-47CE-8C86-DEC58809D63B}" destId="{D68F6633-1DB4-4E7F-B2C0-30C4FA842F59}" srcOrd="2" destOrd="0" presId="urn:microsoft.com/office/officeart/2018/2/layout/IconVerticalSolidList"/>
    <dgm:cxn modelId="{D4C7ADE0-12DB-4495-8031-2F2908140720}" type="presParOf" srcId="{5B454340-EB3F-47CE-8C86-DEC58809D63B}" destId="{FE99F094-A161-4816-A6F7-E9D03A3A4FC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8A88B-6ACA-4651-A667-BE6F9AC59F09}">
      <dsp:nvSpPr>
        <dsp:cNvPr id="0" name=""/>
        <dsp:cNvSpPr/>
      </dsp:nvSpPr>
      <dsp:spPr>
        <a:xfrm>
          <a:off x="424338" y="0"/>
          <a:ext cx="4809172" cy="212967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A1B90A-D410-44CD-81F6-FA4D455619B8}">
      <dsp:nvSpPr>
        <dsp:cNvPr id="0" name=""/>
        <dsp:cNvSpPr/>
      </dsp:nvSpPr>
      <dsp:spPr>
        <a:xfrm>
          <a:off x="4282" y="638901"/>
          <a:ext cx="1293804" cy="85186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ZNÁT</a:t>
          </a:r>
          <a:endParaRPr lang="en-US" sz="2500" kern="1200"/>
        </a:p>
      </dsp:txBody>
      <dsp:txXfrm>
        <a:off x="45867" y="680486"/>
        <a:ext cx="1210634" cy="768698"/>
      </dsp:txXfrm>
    </dsp:sp>
    <dsp:sp modelId="{BC2B536D-3CB7-495F-8327-47BFAB706A13}">
      <dsp:nvSpPr>
        <dsp:cNvPr id="0" name=""/>
        <dsp:cNvSpPr/>
      </dsp:nvSpPr>
      <dsp:spPr>
        <a:xfrm>
          <a:off x="1456109" y="638901"/>
          <a:ext cx="1293804" cy="851868"/>
        </a:xfrm>
        <a:prstGeom prst="roundRect">
          <a:avLst/>
        </a:prstGeom>
        <a:gradFill rotWithShape="0">
          <a:gsLst>
            <a:gs pos="0">
              <a:schemeClr val="accent2">
                <a:hueOff val="-443941"/>
                <a:satOff val="-195"/>
                <a:lumOff val="523"/>
                <a:alphaOff val="0"/>
                <a:shade val="85000"/>
                <a:satMod val="130000"/>
              </a:schemeClr>
            </a:gs>
            <a:gs pos="34000">
              <a:schemeClr val="accent2">
                <a:hueOff val="-443941"/>
                <a:satOff val="-195"/>
                <a:lumOff val="523"/>
                <a:alphaOff val="0"/>
                <a:shade val="87000"/>
                <a:satMod val="125000"/>
              </a:schemeClr>
            </a:gs>
            <a:gs pos="70000">
              <a:schemeClr val="accent2">
                <a:hueOff val="-443941"/>
                <a:satOff val="-195"/>
                <a:lumOff val="52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443941"/>
                <a:satOff val="-195"/>
                <a:lumOff val="52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LÍBIT SE</a:t>
          </a:r>
          <a:endParaRPr lang="en-US" sz="2500" kern="1200" dirty="0"/>
        </a:p>
      </dsp:txBody>
      <dsp:txXfrm>
        <a:off x="1497694" y="680486"/>
        <a:ext cx="1210634" cy="768698"/>
      </dsp:txXfrm>
    </dsp:sp>
    <dsp:sp modelId="{B6FEA2BC-F0DF-4962-9201-C88D1F587666}">
      <dsp:nvSpPr>
        <dsp:cNvPr id="0" name=""/>
        <dsp:cNvSpPr/>
      </dsp:nvSpPr>
      <dsp:spPr>
        <a:xfrm>
          <a:off x="2907935" y="638901"/>
          <a:ext cx="1293804" cy="851868"/>
        </a:xfrm>
        <a:prstGeom prst="roundRect">
          <a:avLst/>
        </a:prstGeom>
        <a:gradFill rotWithShape="0">
          <a:gsLst>
            <a:gs pos="0">
              <a:schemeClr val="accent2">
                <a:hueOff val="-887883"/>
                <a:satOff val="-391"/>
                <a:lumOff val="1046"/>
                <a:alphaOff val="0"/>
                <a:shade val="85000"/>
                <a:satMod val="130000"/>
              </a:schemeClr>
            </a:gs>
            <a:gs pos="34000">
              <a:schemeClr val="accent2">
                <a:hueOff val="-887883"/>
                <a:satOff val="-391"/>
                <a:lumOff val="1046"/>
                <a:alphaOff val="0"/>
                <a:shade val="87000"/>
                <a:satMod val="125000"/>
              </a:schemeClr>
            </a:gs>
            <a:gs pos="70000">
              <a:schemeClr val="accent2">
                <a:hueOff val="-887883"/>
                <a:satOff val="-391"/>
                <a:lumOff val="104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887883"/>
                <a:satOff val="-391"/>
                <a:lumOff val="104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VĚŘIT</a:t>
          </a:r>
          <a:endParaRPr lang="en-US" sz="2500" kern="1200" dirty="0"/>
        </a:p>
      </dsp:txBody>
      <dsp:txXfrm>
        <a:off x="2949520" y="680486"/>
        <a:ext cx="1210634" cy="768698"/>
      </dsp:txXfrm>
    </dsp:sp>
    <dsp:sp modelId="{6B2AB886-FC1D-49B4-B437-6364877AB4CF}">
      <dsp:nvSpPr>
        <dsp:cNvPr id="0" name=""/>
        <dsp:cNvSpPr/>
      </dsp:nvSpPr>
      <dsp:spPr>
        <a:xfrm>
          <a:off x="4359762" y="638901"/>
          <a:ext cx="1293804" cy="851868"/>
        </a:xfrm>
        <a:prstGeom prst="roundRect">
          <a:avLst/>
        </a:prstGeom>
        <a:gradFill rotWithShape="0">
          <a:gsLst>
            <a:gs pos="0">
              <a:schemeClr val="accent2">
                <a:hueOff val="-1331824"/>
                <a:satOff val="-586"/>
                <a:lumOff val="1569"/>
                <a:alphaOff val="0"/>
                <a:shade val="85000"/>
                <a:satMod val="130000"/>
              </a:schemeClr>
            </a:gs>
            <a:gs pos="34000">
              <a:schemeClr val="accent2">
                <a:hueOff val="-1331824"/>
                <a:satOff val="-586"/>
                <a:lumOff val="1569"/>
                <a:alphaOff val="0"/>
                <a:shade val="87000"/>
                <a:satMod val="125000"/>
              </a:schemeClr>
            </a:gs>
            <a:gs pos="70000">
              <a:schemeClr val="accent2">
                <a:hueOff val="-1331824"/>
                <a:satOff val="-586"/>
                <a:lumOff val="156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1331824"/>
                <a:satOff val="-586"/>
                <a:lumOff val="156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401347" y="680486"/>
        <a:ext cx="1210634" cy="7686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FC7CF-5187-4D41-A9B3-189929988091}">
      <dsp:nvSpPr>
        <dsp:cNvPr id="0" name=""/>
        <dsp:cNvSpPr/>
      </dsp:nvSpPr>
      <dsp:spPr>
        <a:xfrm>
          <a:off x="0" y="14830"/>
          <a:ext cx="207405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FD5AE4-4805-4C6D-B765-FD95F7AB3F9E}">
      <dsp:nvSpPr>
        <dsp:cNvPr id="0" name=""/>
        <dsp:cNvSpPr/>
      </dsp:nvSpPr>
      <dsp:spPr>
        <a:xfrm>
          <a:off x="103702" y="33982"/>
          <a:ext cx="1451837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76" tIns="0" rIns="548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Kvantita</a:t>
          </a:r>
          <a:endParaRPr lang="en-US" sz="2000" kern="1200" dirty="0"/>
        </a:p>
      </dsp:txBody>
      <dsp:txXfrm>
        <a:off x="132523" y="62803"/>
        <a:ext cx="1394195" cy="532758"/>
      </dsp:txXfrm>
    </dsp:sp>
    <dsp:sp modelId="{6B25CFB9-C177-48B8-BE60-27E62EBF1BCA}">
      <dsp:nvSpPr>
        <dsp:cNvPr id="0" name=""/>
        <dsp:cNvSpPr/>
      </dsp:nvSpPr>
      <dsp:spPr>
        <a:xfrm>
          <a:off x="0" y="1236383"/>
          <a:ext cx="207405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1331824"/>
              <a:satOff val="-586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C8FAD5-CB60-4162-9263-756EF325CFCC}">
      <dsp:nvSpPr>
        <dsp:cNvPr id="0" name=""/>
        <dsp:cNvSpPr/>
      </dsp:nvSpPr>
      <dsp:spPr>
        <a:xfrm>
          <a:off x="103702" y="941183"/>
          <a:ext cx="1451837" cy="590400"/>
        </a:xfrm>
        <a:prstGeom prst="roundRect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76" tIns="0" rIns="548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Kvalita</a:t>
          </a:r>
          <a:endParaRPr lang="en-US" sz="2000" kern="1200"/>
        </a:p>
      </dsp:txBody>
      <dsp:txXfrm>
        <a:off x="132523" y="970004"/>
        <a:ext cx="1394195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698D4-217A-4E42-86AA-8EB71A3B3386}">
      <dsp:nvSpPr>
        <dsp:cNvPr id="0" name=""/>
        <dsp:cNvSpPr/>
      </dsp:nvSpPr>
      <dsp:spPr>
        <a:xfrm>
          <a:off x="0" y="2808"/>
          <a:ext cx="5657850" cy="4485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802D8-1866-47CC-A817-2554BD5907D9}">
      <dsp:nvSpPr>
        <dsp:cNvPr id="0" name=""/>
        <dsp:cNvSpPr/>
      </dsp:nvSpPr>
      <dsp:spPr>
        <a:xfrm>
          <a:off x="135693" y="103737"/>
          <a:ext cx="246956" cy="2467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31C73-C291-40B5-813D-639DD35A0023}">
      <dsp:nvSpPr>
        <dsp:cNvPr id="0" name=""/>
        <dsp:cNvSpPr/>
      </dsp:nvSpPr>
      <dsp:spPr>
        <a:xfrm>
          <a:off x="518343" y="2808"/>
          <a:ext cx="5123806" cy="476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41" tIns="50441" rIns="50441" bIns="504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NEJRPVE vytěžit maximálně lidi, které znám</a:t>
          </a:r>
          <a:endParaRPr lang="en-US" sz="1400" kern="1200"/>
        </a:p>
      </dsp:txBody>
      <dsp:txXfrm>
        <a:off x="518343" y="2808"/>
        <a:ext cx="5123806" cy="476609"/>
      </dsp:txXfrm>
    </dsp:sp>
    <dsp:sp modelId="{9C185643-2F3C-4F69-98FA-FD305A522919}">
      <dsp:nvSpPr>
        <dsp:cNvPr id="0" name=""/>
        <dsp:cNvSpPr/>
      </dsp:nvSpPr>
      <dsp:spPr>
        <a:xfrm>
          <a:off x="0" y="598570"/>
          <a:ext cx="5657850" cy="4485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152A49-E790-489A-9B8A-DDEA41FF5166}">
      <dsp:nvSpPr>
        <dsp:cNvPr id="0" name=""/>
        <dsp:cNvSpPr/>
      </dsp:nvSpPr>
      <dsp:spPr>
        <a:xfrm>
          <a:off x="135693" y="699499"/>
          <a:ext cx="246956" cy="2467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A8BD5-E93D-45E7-9BEA-FD6BCD679909}">
      <dsp:nvSpPr>
        <dsp:cNvPr id="0" name=""/>
        <dsp:cNvSpPr/>
      </dsp:nvSpPr>
      <dsp:spPr>
        <a:xfrm>
          <a:off x="518343" y="598570"/>
          <a:ext cx="5123806" cy="476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41" tIns="50441" rIns="50441" bIns="504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Pozvání k přidání – individuální zpráva – důvod, motivace</a:t>
          </a:r>
          <a:endParaRPr lang="en-US" sz="1400" kern="1200"/>
        </a:p>
      </dsp:txBody>
      <dsp:txXfrm>
        <a:off x="518343" y="598570"/>
        <a:ext cx="5123806" cy="476609"/>
      </dsp:txXfrm>
    </dsp:sp>
    <dsp:sp modelId="{58E87371-E49F-4DA7-BE04-62DDB82344AA}">
      <dsp:nvSpPr>
        <dsp:cNvPr id="0" name=""/>
        <dsp:cNvSpPr/>
      </dsp:nvSpPr>
      <dsp:spPr>
        <a:xfrm>
          <a:off x="0" y="1194332"/>
          <a:ext cx="5657850" cy="4485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3813A-12D4-47E9-82C9-CD4F422B0DF8}">
      <dsp:nvSpPr>
        <dsp:cNvPr id="0" name=""/>
        <dsp:cNvSpPr/>
      </dsp:nvSpPr>
      <dsp:spPr>
        <a:xfrm>
          <a:off x="135693" y="1295261"/>
          <a:ext cx="246956" cy="2467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99902-14C9-4335-AE06-103901A8DD46}">
      <dsp:nvSpPr>
        <dsp:cNvPr id="0" name=""/>
        <dsp:cNvSpPr/>
      </dsp:nvSpPr>
      <dsp:spPr>
        <a:xfrm>
          <a:off x="518343" y="1194332"/>
          <a:ext cx="5123806" cy="476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41" tIns="50441" rIns="50441" bIns="504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Přijímání pozvání – v souladu s cílem</a:t>
          </a:r>
          <a:endParaRPr lang="en-US" sz="1400" kern="1200"/>
        </a:p>
      </dsp:txBody>
      <dsp:txXfrm>
        <a:off x="518343" y="1194332"/>
        <a:ext cx="5123806" cy="476609"/>
      </dsp:txXfrm>
    </dsp:sp>
    <dsp:sp modelId="{20F2FC32-78CA-4FCB-B119-C4186B4A01AF}">
      <dsp:nvSpPr>
        <dsp:cNvPr id="0" name=""/>
        <dsp:cNvSpPr/>
      </dsp:nvSpPr>
      <dsp:spPr>
        <a:xfrm>
          <a:off x="0" y="1790094"/>
          <a:ext cx="5657850" cy="4485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A6520-669F-425D-B506-6AC68F72CAD8}">
      <dsp:nvSpPr>
        <dsp:cNvPr id="0" name=""/>
        <dsp:cNvSpPr/>
      </dsp:nvSpPr>
      <dsp:spPr>
        <a:xfrm>
          <a:off x="135693" y="1891023"/>
          <a:ext cx="246956" cy="2467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F059A-74B1-42FF-96CE-B2771D8F922A}">
      <dsp:nvSpPr>
        <dsp:cNvPr id="0" name=""/>
        <dsp:cNvSpPr/>
      </dsp:nvSpPr>
      <dsp:spPr>
        <a:xfrm>
          <a:off x="518343" y="1790094"/>
          <a:ext cx="5123806" cy="476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41" tIns="50441" rIns="50441" bIns="504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Pravidelně „uklízet“ ve Správě pozvání a kontaktů </a:t>
          </a:r>
          <a:r>
            <a:rPr lang="cs-CZ" sz="1400" kern="1200">
              <a:hlinkClick xmlns:r="http://schemas.openxmlformats.org/officeDocument/2006/relationships" r:id="rId9"/>
            </a:rPr>
            <a:t>https://www.linkedin.com/mynetwork/contacts/</a:t>
          </a:r>
          <a:endParaRPr lang="en-US" sz="1400" kern="1200"/>
        </a:p>
      </dsp:txBody>
      <dsp:txXfrm>
        <a:off x="518343" y="1790094"/>
        <a:ext cx="5123806" cy="476609"/>
      </dsp:txXfrm>
    </dsp:sp>
    <dsp:sp modelId="{98C95C44-C45D-4CBD-9979-239AC512F884}">
      <dsp:nvSpPr>
        <dsp:cNvPr id="0" name=""/>
        <dsp:cNvSpPr/>
      </dsp:nvSpPr>
      <dsp:spPr>
        <a:xfrm>
          <a:off x="0" y="2385856"/>
          <a:ext cx="5657850" cy="44857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D5337-9A14-4256-96CB-F1E3DBBECD87}">
      <dsp:nvSpPr>
        <dsp:cNvPr id="0" name=""/>
        <dsp:cNvSpPr/>
      </dsp:nvSpPr>
      <dsp:spPr>
        <a:xfrm>
          <a:off x="135693" y="2486785"/>
          <a:ext cx="246956" cy="246715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2F8F2-0A8E-4382-A551-12F722965140}">
      <dsp:nvSpPr>
        <dsp:cNvPr id="0" name=""/>
        <dsp:cNvSpPr/>
      </dsp:nvSpPr>
      <dsp:spPr>
        <a:xfrm>
          <a:off x="518343" y="2385856"/>
          <a:ext cx="5123806" cy="476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41" tIns="50441" rIns="50441" bIns="504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Další růst sítě díky obsahu</a:t>
          </a:r>
          <a:endParaRPr lang="en-US" sz="1400" kern="1200"/>
        </a:p>
      </dsp:txBody>
      <dsp:txXfrm>
        <a:off x="518343" y="2385856"/>
        <a:ext cx="5123806" cy="476609"/>
      </dsp:txXfrm>
    </dsp:sp>
    <dsp:sp modelId="{83AB94F4-1413-44A7-9BB1-487F6FCDD796}">
      <dsp:nvSpPr>
        <dsp:cNvPr id="0" name=""/>
        <dsp:cNvSpPr/>
      </dsp:nvSpPr>
      <dsp:spPr>
        <a:xfrm>
          <a:off x="0" y="2981618"/>
          <a:ext cx="5657850" cy="4485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3AC92-8073-4C18-926F-3AC0903BFEB4}">
      <dsp:nvSpPr>
        <dsp:cNvPr id="0" name=""/>
        <dsp:cNvSpPr/>
      </dsp:nvSpPr>
      <dsp:spPr>
        <a:xfrm>
          <a:off x="135693" y="3082547"/>
          <a:ext cx="246956" cy="246715"/>
        </a:xfrm>
        <a:prstGeom prst="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030A5C-5046-4238-B847-F9C8B4D6F06B}">
      <dsp:nvSpPr>
        <dsp:cNvPr id="0" name=""/>
        <dsp:cNvSpPr/>
      </dsp:nvSpPr>
      <dsp:spPr>
        <a:xfrm>
          <a:off x="518343" y="2981618"/>
          <a:ext cx="5123806" cy="476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41" tIns="50441" rIns="50441" bIns="504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První meta: 1.000 kontaktů</a:t>
          </a:r>
          <a:endParaRPr lang="en-US" sz="1400" kern="1200"/>
        </a:p>
      </dsp:txBody>
      <dsp:txXfrm>
        <a:off x="518343" y="2981618"/>
        <a:ext cx="5123806" cy="4766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AE328-E0C9-4E2F-8236-98FE19AAB289}">
      <dsp:nvSpPr>
        <dsp:cNvPr id="0" name=""/>
        <dsp:cNvSpPr/>
      </dsp:nvSpPr>
      <dsp:spPr>
        <a:xfrm>
          <a:off x="0" y="0"/>
          <a:ext cx="3823692" cy="6685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ADA431-124E-4F7F-AE2C-03A05CC16144}">
      <dsp:nvSpPr>
        <dsp:cNvPr id="0" name=""/>
        <dsp:cNvSpPr/>
      </dsp:nvSpPr>
      <dsp:spPr>
        <a:xfrm>
          <a:off x="202225" y="151734"/>
          <a:ext cx="367682" cy="3676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DAB22-D08B-47A6-8EA9-4498B7EC3645}">
      <dsp:nvSpPr>
        <dsp:cNvPr id="0" name=""/>
        <dsp:cNvSpPr/>
      </dsp:nvSpPr>
      <dsp:spPr>
        <a:xfrm>
          <a:off x="772132" y="1319"/>
          <a:ext cx="3051559" cy="668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751" tIns="70751" rIns="70751" bIns="7075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Výzva k akci </a:t>
          </a:r>
          <a:endParaRPr lang="en-US" sz="2000" kern="1200" dirty="0"/>
        </a:p>
      </dsp:txBody>
      <dsp:txXfrm>
        <a:off x="772132" y="1319"/>
        <a:ext cx="3051559" cy="668513"/>
      </dsp:txXfrm>
    </dsp:sp>
    <dsp:sp modelId="{C5191E09-F663-45CF-9442-3618821660EA}">
      <dsp:nvSpPr>
        <dsp:cNvPr id="0" name=""/>
        <dsp:cNvSpPr/>
      </dsp:nvSpPr>
      <dsp:spPr>
        <a:xfrm>
          <a:off x="0" y="836960"/>
          <a:ext cx="3823692" cy="6685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94618-8BF3-46B3-96F5-301F3F51BA1D}">
      <dsp:nvSpPr>
        <dsp:cNvPr id="0" name=""/>
        <dsp:cNvSpPr/>
      </dsp:nvSpPr>
      <dsp:spPr>
        <a:xfrm>
          <a:off x="202225" y="987376"/>
          <a:ext cx="367682" cy="3676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3F0EB6-8640-4D2D-AEDC-707E84D16BFE}">
      <dsp:nvSpPr>
        <dsp:cNvPr id="0" name=""/>
        <dsp:cNvSpPr/>
      </dsp:nvSpPr>
      <dsp:spPr>
        <a:xfrm>
          <a:off x="772132" y="836960"/>
          <a:ext cx="3051559" cy="668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751" tIns="70751" rIns="70751" bIns="7075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strike="sngStrike" kern="1200" dirty="0"/>
            <a:t>Nabízím </a:t>
          </a:r>
          <a:endParaRPr lang="en-US" sz="2000" strike="sngStrike" kern="1200" dirty="0"/>
        </a:p>
      </dsp:txBody>
      <dsp:txXfrm>
        <a:off x="772132" y="836960"/>
        <a:ext cx="3051559" cy="668513"/>
      </dsp:txXfrm>
    </dsp:sp>
    <dsp:sp modelId="{112E6165-0640-44CE-AF61-45375E1667CE}">
      <dsp:nvSpPr>
        <dsp:cNvPr id="0" name=""/>
        <dsp:cNvSpPr/>
      </dsp:nvSpPr>
      <dsp:spPr>
        <a:xfrm>
          <a:off x="0" y="1672602"/>
          <a:ext cx="3823692" cy="66851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0F639-45EE-49F4-BCCE-152E5E51E7F9}">
      <dsp:nvSpPr>
        <dsp:cNvPr id="0" name=""/>
        <dsp:cNvSpPr/>
      </dsp:nvSpPr>
      <dsp:spPr>
        <a:xfrm>
          <a:off x="202225" y="1823017"/>
          <a:ext cx="367682" cy="3676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E335D4-6211-4055-97FE-45A04513D646}">
      <dsp:nvSpPr>
        <dsp:cNvPr id="0" name=""/>
        <dsp:cNvSpPr/>
      </dsp:nvSpPr>
      <dsp:spPr>
        <a:xfrm>
          <a:off x="772132" y="1672602"/>
          <a:ext cx="3051559" cy="668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751" tIns="70751" rIns="70751" bIns="7075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Přínos, užitek!!!</a:t>
          </a:r>
          <a:endParaRPr lang="en-US" sz="2000" kern="1200" dirty="0"/>
        </a:p>
      </dsp:txBody>
      <dsp:txXfrm>
        <a:off x="772132" y="1672602"/>
        <a:ext cx="3051559" cy="668513"/>
      </dsp:txXfrm>
    </dsp:sp>
    <dsp:sp modelId="{330DBC74-6322-4249-94BC-DC389E32FC3A}">
      <dsp:nvSpPr>
        <dsp:cNvPr id="0" name=""/>
        <dsp:cNvSpPr/>
      </dsp:nvSpPr>
      <dsp:spPr>
        <a:xfrm>
          <a:off x="0" y="2508243"/>
          <a:ext cx="3823692" cy="6685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AE94DA-7AC1-4544-BCBA-834B61846E12}">
      <dsp:nvSpPr>
        <dsp:cNvPr id="0" name=""/>
        <dsp:cNvSpPr/>
      </dsp:nvSpPr>
      <dsp:spPr>
        <a:xfrm>
          <a:off x="202225" y="2658659"/>
          <a:ext cx="367682" cy="3676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4797E1-9890-4C13-9923-119668C2D5A2}">
      <dsp:nvSpPr>
        <dsp:cNvPr id="0" name=""/>
        <dsp:cNvSpPr/>
      </dsp:nvSpPr>
      <dsp:spPr>
        <a:xfrm>
          <a:off x="772132" y="2508243"/>
          <a:ext cx="3051559" cy="668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751" tIns="70751" rIns="70751" bIns="7075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jen 20% příspěvků PRODEJ!!</a:t>
          </a:r>
          <a:endParaRPr lang="en-US" sz="2000" kern="1200" dirty="0"/>
        </a:p>
      </dsp:txBody>
      <dsp:txXfrm>
        <a:off x="772132" y="2508243"/>
        <a:ext cx="3051559" cy="6685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92CF9-9038-4744-A6DB-F457BD71480D}">
      <dsp:nvSpPr>
        <dsp:cNvPr id="0" name=""/>
        <dsp:cNvSpPr/>
      </dsp:nvSpPr>
      <dsp:spPr>
        <a:xfrm>
          <a:off x="0" y="0"/>
          <a:ext cx="3823693" cy="3802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5D4FC5-94C7-4B9A-AC72-A95542EC2873}">
      <dsp:nvSpPr>
        <dsp:cNvPr id="0" name=""/>
        <dsp:cNvSpPr/>
      </dsp:nvSpPr>
      <dsp:spPr>
        <a:xfrm>
          <a:off x="115013" y="87693"/>
          <a:ext cx="209319" cy="2091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50DBE-3245-425B-A7E6-39785F03F993}">
      <dsp:nvSpPr>
        <dsp:cNvPr id="0" name=""/>
        <dsp:cNvSpPr/>
      </dsp:nvSpPr>
      <dsp:spPr>
        <a:xfrm>
          <a:off x="439346" y="2146"/>
          <a:ext cx="3351415" cy="43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26" tIns="46526" rIns="46526" bIns="4652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Intenzivnější budování vztahu s publikem</a:t>
          </a:r>
          <a:endParaRPr lang="en-US" sz="1400" kern="1200" dirty="0"/>
        </a:p>
      </dsp:txBody>
      <dsp:txXfrm>
        <a:off x="439346" y="2146"/>
        <a:ext cx="3351415" cy="439617"/>
      </dsp:txXfrm>
    </dsp:sp>
    <dsp:sp modelId="{A95C4694-9893-441C-80D2-E380368869AE}">
      <dsp:nvSpPr>
        <dsp:cNvPr id="0" name=""/>
        <dsp:cNvSpPr/>
      </dsp:nvSpPr>
      <dsp:spPr>
        <a:xfrm>
          <a:off x="0" y="551667"/>
          <a:ext cx="3823693" cy="3802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90DDA-01FB-464E-88DD-3B710CE94C70}">
      <dsp:nvSpPr>
        <dsp:cNvPr id="0" name=""/>
        <dsp:cNvSpPr/>
      </dsp:nvSpPr>
      <dsp:spPr>
        <a:xfrm>
          <a:off x="115013" y="637214"/>
          <a:ext cx="209319" cy="2091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46DCC-7A8A-4B5B-B9FD-724E071F8E94}">
      <dsp:nvSpPr>
        <dsp:cNvPr id="0" name=""/>
        <dsp:cNvSpPr/>
      </dsp:nvSpPr>
      <dsp:spPr>
        <a:xfrm>
          <a:off x="439346" y="551667"/>
          <a:ext cx="3351415" cy="43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26" tIns="46526" rIns="46526" bIns="4652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Rychlejší získávání důvěry</a:t>
          </a:r>
          <a:endParaRPr lang="en-US" sz="1400" kern="1200" dirty="0"/>
        </a:p>
      </dsp:txBody>
      <dsp:txXfrm>
        <a:off x="439346" y="551667"/>
        <a:ext cx="3351415" cy="439617"/>
      </dsp:txXfrm>
    </dsp:sp>
    <dsp:sp modelId="{4C1A9823-173A-433F-85F6-E9950D21B973}">
      <dsp:nvSpPr>
        <dsp:cNvPr id="0" name=""/>
        <dsp:cNvSpPr/>
      </dsp:nvSpPr>
      <dsp:spPr>
        <a:xfrm>
          <a:off x="0" y="1101189"/>
          <a:ext cx="3823693" cy="3802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EBB999-51A8-4044-8C7F-647313AC7784}">
      <dsp:nvSpPr>
        <dsp:cNvPr id="0" name=""/>
        <dsp:cNvSpPr/>
      </dsp:nvSpPr>
      <dsp:spPr>
        <a:xfrm>
          <a:off x="115013" y="1186736"/>
          <a:ext cx="209319" cy="2091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DECA6-EB9E-430A-B609-5A0226212F8E}">
      <dsp:nvSpPr>
        <dsp:cNvPr id="0" name=""/>
        <dsp:cNvSpPr/>
      </dsp:nvSpPr>
      <dsp:spPr>
        <a:xfrm>
          <a:off x="439346" y="1101189"/>
          <a:ext cx="3351415" cy="43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26" tIns="46526" rIns="46526" bIns="4652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Snazší komunikace a prodej</a:t>
          </a:r>
          <a:endParaRPr lang="en-US" sz="1400" kern="1200" dirty="0"/>
        </a:p>
      </dsp:txBody>
      <dsp:txXfrm>
        <a:off x="439346" y="1101189"/>
        <a:ext cx="3351415" cy="439617"/>
      </dsp:txXfrm>
    </dsp:sp>
    <dsp:sp modelId="{E412230B-3F78-470C-BF6D-62872F218AEB}">
      <dsp:nvSpPr>
        <dsp:cNvPr id="0" name=""/>
        <dsp:cNvSpPr/>
      </dsp:nvSpPr>
      <dsp:spPr>
        <a:xfrm>
          <a:off x="0" y="1650711"/>
          <a:ext cx="3823693" cy="3802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0A2CD-6125-4FFC-A8D6-A8D265B91043}">
      <dsp:nvSpPr>
        <dsp:cNvPr id="0" name=""/>
        <dsp:cNvSpPr/>
      </dsp:nvSpPr>
      <dsp:spPr>
        <a:xfrm>
          <a:off x="115013" y="1736258"/>
          <a:ext cx="209319" cy="2091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12CE1-AAE6-4A8D-BAD4-F0912747C5B2}">
      <dsp:nvSpPr>
        <dsp:cNvPr id="0" name=""/>
        <dsp:cNvSpPr/>
      </dsp:nvSpPr>
      <dsp:spPr>
        <a:xfrm>
          <a:off x="439346" y="1650711"/>
          <a:ext cx="3351415" cy="43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26" tIns="46526" rIns="46526" bIns="4652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Do skupin mohu členy pozvat, doporučuji využít booster příspěvek</a:t>
          </a:r>
          <a:endParaRPr lang="en-US" sz="1400" kern="1200" dirty="0"/>
        </a:p>
      </dsp:txBody>
      <dsp:txXfrm>
        <a:off x="439346" y="1650711"/>
        <a:ext cx="3351415" cy="439617"/>
      </dsp:txXfrm>
    </dsp:sp>
    <dsp:sp modelId="{8AD3B0BC-5EA5-40AF-89EC-DFD665FA1F4B}">
      <dsp:nvSpPr>
        <dsp:cNvPr id="0" name=""/>
        <dsp:cNvSpPr/>
      </dsp:nvSpPr>
      <dsp:spPr>
        <a:xfrm>
          <a:off x="0" y="2200233"/>
          <a:ext cx="3823693" cy="38020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93561-71CF-497E-B478-B0E2F7CCA00C}">
      <dsp:nvSpPr>
        <dsp:cNvPr id="0" name=""/>
        <dsp:cNvSpPr/>
      </dsp:nvSpPr>
      <dsp:spPr>
        <a:xfrm>
          <a:off x="115013" y="2285780"/>
          <a:ext cx="209319" cy="20911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B0946-7FCD-4099-BCED-C33100BF006B}">
      <dsp:nvSpPr>
        <dsp:cNvPr id="0" name=""/>
        <dsp:cNvSpPr/>
      </dsp:nvSpPr>
      <dsp:spPr>
        <a:xfrm>
          <a:off x="439346" y="2200233"/>
          <a:ext cx="3351415" cy="43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26" tIns="46526" rIns="46526" bIns="4652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Propojení skupiny a firemní stránky</a:t>
          </a:r>
          <a:endParaRPr lang="en-US" sz="1400" kern="1200" dirty="0"/>
        </a:p>
      </dsp:txBody>
      <dsp:txXfrm>
        <a:off x="439346" y="2200233"/>
        <a:ext cx="3351415" cy="439617"/>
      </dsp:txXfrm>
    </dsp:sp>
    <dsp:sp modelId="{AB2F7E81-E4CA-4ADF-8018-56A6AE352AA7}">
      <dsp:nvSpPr>
        <dsp:cNvPr id="0" name=""/>
        <dsp:cNvSpPr/>
      </dsp:nvSpPr>
      <dsp:spPr>
        <a:xfrm>
          <a:off x="0" y="2749754"/>
          <a:ext cx="3823693" cy="3802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141DA-3447-443D-B59B-34206EC4D916}">
      <dsp:nvSpPr>
        <dsp:cNvPr id="0" name=""/>
        <dsp:cNvSpPr/>
      </dsp:nvSpPr>
      <dsp:spPr>
        <a:xfrm>
          <a:off x="115013" y="2835301"/>
          <a:ext cx="209319" cy="20911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CAFD2-44A6-45CF-A186-1140C62B8A4B}">
      <dsp:nvSpPr>
        <dsp:cNvPr id="0" name=""/>
        <dsp:cNvSpPr/>
      </dsp:nvSpPr>
      <dsp:spPr>
        <a:xfrm>
          <a:off x="439346" y="2749754"/>
          <a:ext cx="3351415" cy="43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26" tIns="46526" rIns="46526" bIns="4652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POZOR: Velká zodpovědnost!!!</a:t>
          </a:r>
          <a:endParaRPr lang="en-US" sz="1400" kern="1200" dirty="0"/>
        </a:p>
      </dsp:txBody>
      <dsp:txXfrm>
        <a:off x="439346" y="2749754"/>
        <a:ext cx="3351415" cy="439617"/>
      </dsp:txXfrm>
    </dsp:sp>
    <dsp:sp modelId="{C7144F0E-7B71-4AF9-A37D-8A4E28EA0419}">
      <dsp:nvSpPr>
        <dsp:cNvPr id="0" name=""/>
        <dsp:cNvSpPr/>
      </dsp:nvSpPr>
      <dsp:spPr>
        <a:xfrm>
          <a:off x="0" y="3299276"/>
          <a:ext cx="3823693" cy="3802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EBE08-85E5-4F90-A0C4-1E5EBFD47B94}">
      <dsp:nvSpPr>
        <dsp:cNvPr id="0" name=""/>
        <dsp:cNvSpPr/>
      </dsp:nvSpPr>
      <dsp:spPr>
        <a:xfrm>
          <a:off x="115013" y="3384823"/>
          <a:ext cx="209319" cy="20911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5785D-FD44-418B-901E-624D95B446D1}">
      <dsp:nvSpPr>
        <dsp:cNvPr id="0" name=""/>
        <dsp:cNvSpPr/>
      </dsp:nvSpPr>
      <dsp:spPr>
        <a:xfrm>
          <a:off x="439346" y="3299276"/>
          <a:ext cx="3351415" cy="43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26" tIns="46526" rIns="46526" bIns="4652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Doporučení: spolupráce na správě a tvorbě obsahu</a:t>
          </a:r>
          <a:endParaRPr lang="en-US" sz="1400" kern="1200" dirty="0"/>
        </a:p>
      </dsp:txBody>
      <dsp:txXfrm>
        <a:off x="439346" y="3299276"/>
        <a:ext cx="3351415" cy="4396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CBC3B-FC2C-4D6B-BA77-170062B4E8FF}">
      <dsp:nvSpPr>
        <dsp:cNvPr id="0" name=""/>
        <dsp:cNvSpPr/>
      </dsp:nvSpPr>
      <dsp:spPr>
        <a:xfrm>
          <a:off x="0" y="0"/>
          <a:ext cx="5689804" cy="5491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444FC-7374-4BCA-87F3-68D225A4FA59}">
      <dsp:nvSpPr>
        <dsp:cNvPr id="0" name=""/>
        <dsp:cNvSpPr/>
      </dsp:nvSpPr>
      <dsp:spPr>
        <a:xfrm>
          <a:off x="166108" y="124635"/>
          <a:ext cx="302014" cy="3020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6E380-4EB2-4FDD-9C02-9D9687938E10}">
      <dsp:nvSpPr>
        <dsp:cNvPr id="0" name=""/>
        <dsp:cNvSpPr/>
      </dsp:nvSpPr>
      <dsp:spPr>
        <a:xfrm>
          <a:off x="634231" y="1083"/>
          <a:ext cx="5055572" cy="549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15" tIns="58115" rIns="58115" bIns="5811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1. Materiály ke stažení</a:t>
          </a:r>
          <a:endParaRPr lang="en-US" sz="2200" kern="1200" dirty="0"/>
        </a:p>
      </dsp:txBody>
      <dsp:txXfrm>
        <a:off x="634231" y="1083"/>
        <a:ext cx="5055572" cy="549118"/>
      </dsp:txXfrm>
    </dsp:sp>
    <dsp:sp modelId="{A623B469-77AD-4FEC-96B2-9687FF632E1B}">
      <dsp:nvSpPr>
        <dsp:cNvPr id="0" name=""/>
        <dsp:cNvSpPr/>
      </dsp:nvSpPr>
      <dsp:spPr>
        <a:xfrm>
          <a:off x="0" y="687481"/>
          <a:ext cx="5689804" cy="5491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1DAB10-028C-403B-8618-7D257B0633CA}">
      <dsp:nvSpPr>
        <dsp:cNvPr id="0" name=""/>
        <dsp:cNvSpPr/>
      </dsp:nvSpPr>
      <dsp:spPr>
        <a:xfrm>
          <a:off x="166108" y="811032"/>
          <a:ext cx="302014" cy="3020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6E337-52EC-406C-B93C-675E91A20001}">
      <dsp:nvSpPr>
        <dsp:cNvPr id="0" name=""/>
        <dsp:cNvSpPr/>
      </dsp:nvSpPr>
      <dsp:spPr>
        <a:xfrm>
          <a:off x="634231" y="687481"/>
          <a:ext cx="5055572" cy="549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15" tIns="58115" rIns="58115" bIns="5811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2. Zpětná vazba na workshop - dotazník</a:t>
          </a:r>
          <a:endParaRPr lang="en-US" sz="2200" kern="1200" dirty="0"/>
        </a:p>
      </dsp:txBody>
      <dsp:txXfrm>
        <a:off x="634231" y="687481"/>
        <a:ext cx="5055572" cy="549118"/>
      </dsp:txXfrm>
    </dsp:sp>
    <dsp:sp modelId="{E9AA467F-A932-4D39-8F1B-E8395A243E06}">
      <dsp:nvSpPr>
        <dsp:cNvPr id="0" name=""/>
        <dsp:cNvSpPr/>
      </dsp:nvSpPr>
      <dsp:spPr>
        <a:xfrm>
          <a:off x="0" y="1373878"/>
          <a:ext cx="5689804" cy="5491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074C1-8627-485B-B85E-11FA542470F8}">
      <dsp:nvSpPr>
        <dsp:cNvPr id="0" name=""/>
        <dsp:cNvSpPr/>
      </dsp:nvSpPr>
      <dsp:spPr>
        <a:xfrm>
          <a:off x="166108" y="1497430"/>
          <a:ext cx="302014" cy="3020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D04B56-5D1D-4B10-B4C2-AD001B284151}">
      <dsp:nvSpPr>
        <dsp:cNvPr id="0" name=""/>
        <dsp:cNvSpPr/>
      </dsp:nvSpPr>
      <dsp:spPr>
        <a:xfrm>
          <a:off x="634231" y="1373878"/>
          <a:ext cx="5055572" cy="549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15" tIns="58115" rIns="58115" bIns="5811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3. Reference v příspěvku</a:t>
          </a:r>
          <a:endParaRPr lang="en-US" sz="2200" kern="1200" dirty="0"/>
        </a:p>
      </dsp:txBody>
      <dsp:txXfrm>
        <a:off x="634231" y="1373878"/>
        <a:ext cx="5055572" cy="549118"/>
      </dsp:txXfrm>
    </dsp:sp>
    <dsp:sp modelId="{42E06CF9-84F5-426F-B32F-83CBE1723697}">
      <dsp:nvSpPr>
        <dsp:cNvPr id="0" name=""/>
        <dsp:cNvSpPr/>
      </dsp:nvSpPr>
      <dsp:spPr>
        <a:xfrm>
          <a:off x="0" y="2060276"/>
          <a:ext cx="5689804" cy="5491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35638-32C6-4F27-8949-91DA3B6D8EB4}">
      <dsp:nvSpPr>
        <dsp:cNvPr id="0" name=""/>
        <dsp:cNvSpPr/>
      </dsp:nvSpPr>
      <dsp:spPr>
        <a:xfrm>
          <a:off x="166108" y="2183828"/>
          <a:ext cx="302014" cy="3020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9F094-A161-4816-A6F7-E9D03A3A4FCF}">
      <dsp:nvSpPr>
        <dsp:cNvPr id="0" name=""/>
        <dsp:cNvSpPr/>
      </dsp:nvSpPr>
      <dsp:spPr>
        <a:xfrm>
          <a:off x="634231" y="2060276"/>
          <a:ext cx="5055572" cy="549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15" tIns="58115" rIns="58115" bIns="5811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4. Další workshop</a:t>
          </a:r>
          <a:endParaRPr lang="en-US" sz="2200" kern="1200" dirty="0"/>
        </a:p>
      </dsp:txBody>
      <dsp:txXfrm>
        <a:off x="634231" y="2060276"/>
        <a:ext cx="5055572" cy="54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E8437-F27A-42FA-AFBC-0CF311E236F4}" type="datetimeFigureOut">
              <a:rPr lang="cs-CZ" smtClean="0"/>
              <a:t>20.04.2020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887B4-F395-496A-BAFF-1826B4AFD0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345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90736-F297-4868-B266-A137B3CB232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720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892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994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54263" y="1279525"/>
            <a:ext cx="2390775" cy="34544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365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365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53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887B4-F395-496A-BAFF-1826B4AFD074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792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54263" y="1279525"/>
            <a:ext cx="2390775" cy="34544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5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95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474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356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90736-F297-4868-B266-A137B3CB232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686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824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257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54263" y="1279525"/>
            <a:ext cx="2390775" cy="34544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872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103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354263" y="1279525"/>
            <a:ext cx="2390775" cy="34544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5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530D1-6F83-4857-9640-CEFD75A30FA1}" type="slidenum">
              <a:rPr kumimoji="0" lang="cs-CZ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95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80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096264"/>
            <a:ext cx="5657850" cy="51511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779" y="6435897"/>
            <a:ext cx="5657850" cy="1651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F99A-78E2-4718-81E0-2AF78F36A09B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627380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282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203A-FE35-4959-A9EB-837910B404F2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296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95547"/>
            <a:ext cx="1478756" cy="831985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95547"/>
            <a:ext cx="4350544" cy="8319853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C160-4F18-4056-9676-7253656E7A01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8887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903BA-D3D7-4568-A5EF-FA057A133DEE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261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80AD-F4E1-4BF9-812F-CFC600364F9C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583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1632-7FB9-4D88-9062-CC5F2B859445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4178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80F19-CCAB-4DEF-95E0-AF10482756DA}" type="datetime1">
              <a:rPr lang="cs-CZ" smtClean="0"/>
              <a:t>20.04.2020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55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D952-D087-4A9B-A3C3-DBD631BC2D68}" type="datetime1">
              <a:rPr lang="cs-CZ" smtClean="0"/>
              <a:t>20.04.2020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153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ACC96-8EDC-4239-BCD6-F70E928F7AC3}" type="datetime1">
              <a:rPr lang="cs-CZ" smtClean="0"/>
              <a:t>20.04.2020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884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92EF-3B09-4286-9EBE-4DA75EC16CED}" type="datetime1">
              <a:rPr lang="cs-CZ" smtClean="0"/>
              <a:t>20.04.2020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815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35A0-7D3E-41CA-A0E2-E1FFCA9646A8}" type="datetime1">
              <a:rPr lang="cs-CZ" smtClean="0"/>
              <a:t>20.04.2020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81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5A26-28EE-4AFE-A8F4-461487A0D91A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881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0A91-F29F-47D9-BA94-E859EBB659DF}" type="datetime1">
              <a:rPr lang="cs-CZ" smtClean="0"/>
              <a:t>20.04.2020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424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C5066-1908-473A-876A-29D736FFB37E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808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CA47-84C5-44B6-A569-03DC8C01C413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099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096264"/>
            <a:ext cx="5657850" cy="51511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779" y="6435897"/>
            <a:ext cx="5657850" cy="1651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79F6-93DB-4D64-99E2-D7B6908210FD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627380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871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F46B-7359-4F2A-9CFA-864555781440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733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1096264"/>
            <a:ext cx="5657850" cy="51511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6432296"/>
            <a:ext cx="5657850" cy="1651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B656-54AE-481B-A3C4-2DCFEC7ECF47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627380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277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2666062"/>
            <a:ext cx="2777490" cy="581151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7580" y="2666062"/>
            <a:ext cx="2777490" cy="581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5279-CE29-4D15-A91D-3BCADE505E73}" type="datetime1">
              <a:rPr lang="cs-CZ" smtClean="0"/>
              <a:t>20.04.2020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484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2666520"/>
            <a:ext cx="2777490" cy="106351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3730040"/>
            <a:ext cx="2777490" cy="474754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97580" y="2666520"/>
            <a:ext cx="2777490" cy="106351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97580" y="3730038"/>
            <a:ext cx="2777490" cy="474754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C952-23C7-435A-8397-891783415D25}" type="datetime1">
              <a:rPr lang="cs-CZ" smtClean="0"/>
              <a:t>20.04.2020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581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6731-5575-4B93-BD6D-68B6E7629CF2}" type="datetime1">
              <a:rPr lang="cs-CZ" smtClean="0"/>
              <a:t>20.04.2020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144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148E-E559-4B45-8B3E-5162BAEBC000}" type="datetime1">
              <a:rPr lang="cs-CZ" smtClean="0"/>
              <a:t>20.04.2020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cs-CZ"/>
              <a:t>©2020 Linked Akademie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258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1096264"/>
            <a:ext cx="5657850" cy="51511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6432296"/>
            <a:ext cx="5657850" cy="1651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7C58-3C9A-450E-82CC-292CEA948ADA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627380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1212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" y="0"/>
            <a:ext cx="2278570" cy="990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272540" y="0"/>
            <a:ext cx="36005" cy="990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858519"/>
            <a:ext cx="1800225" cy="3302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338" y="1056640"/>
            <a:ext cx="3651885" cy="75946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7175" y="4226560"/>
            <a:ext cx="1800225" cy="4880957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1851" y="9330803"/>
            <a:ext cx="1472912" cy="527403"/>
          </a:xfrm>
        </p:spPr>
        <p:txBody>
          <a:bodyPr/>
          <a:lstStyle>
            <a:lvl1pPr algn="l">
              <a:defRPr/>
            </a:lvl1pPr>
          </a:lstStyle>
          <a:p>
            <a:fld id="{8515AD70-FE6B-4FB2-BABD-9901F73ADEBB}" type="datetime1">
              <a:rPr lang="cs-CZ" smtClean="0"/>
              <a:t>20.04.2020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00337" y="9330803"/>
            <a:ext cx="2614613" cy="52740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158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154333"/>
            <a:ext cx="6856214" cy="2751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" y="7099554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7330440"/>
            <a:ext cx="5692140" cy="11887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" y="0"/>
            <a:ext cx="6857992" cy="709955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" y="8532368"/>
            <a:ext cx="5692140" cy="85852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EC70-35DF-443E-B10F-9AC10BE82AAB}" type="datetime1">
              <a:rPr lang="cs-CZ" smtClean="0"/>
              <a:t>20.04.2020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157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C0F64-53EE-4554-BA43-292257971E6A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721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95547"/>
            <a:ext cx="1478756" cy="831985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95547"/>
            <a:ext cx="4350544" cy="8319853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D4BB-BAED-42DF-93F9-BB4FB01C3B5E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75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2666062"/>
            <a:ext cx="2777490" cy="581151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7580" y="2666062"/>
            <a:ext cx="2777490" cy="581152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44051-18A3-416C-952D-5A256F2E1967}" type="datetime1">
              <a:rPr lang="cs-CZ" smtClean="0"/>
              <a:t>20.04.2020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57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2666520"/>
            <a:ext cx="2777490" cy="106351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3730040"/>
            <a:ext cx="2777490" cy="474754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97580" y="2666520"/>
            <a:ext cx="2777490" cy="106351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97580" y="3730038"/>
            <a:ext cx="2777490" cy="474754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3E30-78AB-4553-8C24-72AB6DE2A918}" type="datetime1">
              <a:rPr lang="cs-CZ" smtClean="0"/>
              <a:t>20.04.2020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376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FABC6-5CC6-4094-A210-C391C1AAA335}" type="datetime1">
              <a:rPr lang="cs-CZ" smtClean="0"/>
              <a:t>20.04.2020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66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93646-7DDA-4ECD-ADE0-F06F07A4526A}" type="datetime1">
              <a:rPr lang="cs-CZ" smtClean="0"/>
              <a:t>20.04.2020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cs-CZ"/>
              <a:t>©2020 Linked Akademie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1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" y="0"/>
            <a:ext cx="2278570" cy="990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272540" y="0"/>
            <a:ext cx="36005" cy="990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858519"/>
            <a:ext cx="1800225" cy="3302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338" y="1056640"/>
            <a:ext cx="3651885" cy="75946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7175" y="4226560"/>
            <a:ext cx="1800225" cy="4880957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1851" y="9330803"/>
            <a:ext cx="1472912" cy="527403"/>
          </a:xfrm>
        </p:spPr>
        <p:txBody>
          <a:bodyPr/>
          <a:lstStyle>
            <a:lvl1pPr algn="l">
              <a:defRPr/>
            </a:lvl1pPr>
          </a:lstStyle>
          <a:p>
            <a:fld id="{6DF57686-42C6-477C-A91A-32F9556B5798}" type="datetime1">
              <a:rPr lang="cs-CZ" smtClean="0"/>
              <a:t>20.04.2020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00337" y="9330803"/>
            <a:ext cx="2614613" cy="52740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748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154333"/>
            <a:ext cx="6856214" cy="2751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" y="7099554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7330440"/>
            <a:ext cx="5692140" cy="11887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" y="0"/>
            <a:ext cx="6857992" cy="709955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" y="8532368"/>
            <a:ext cx="5692140" cy="85852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5AB9-2AFC-41ED-95A6-DE17D75423D1}" type="datetime1">
              <a:rPr lang="cs-CZ" smtClean="0"/>
              <a:t>20.04.2020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©2020 Linked Akademie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632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245600"/>
            <a:ext cx="6858001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9149568"/>
            <a:ext cx="6858001" cy="96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19" y="2666060"/>
            <a:ext cx="5657851" cy="5811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1" y="9330803"/>
            <a:ext cx="139065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9E3CEAB-9F45-4F59-917E-E858AC72276B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3480" y="9330803"/>
            <a:ext cx="271282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69009" y="9330803"/>
            <a:ext cx="738014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671362" y="2510221"/>
            <a:ext cx="560641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7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24192-036D-4D69-B88B-F646FD797015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A5E86-3C51-4587-B8E6-72CB6B72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01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245600"/>
            <a:ext cx="6858001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9149568"/>
            <a:ext cx="6858001" cy="96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19" y="2666060"/>
            <a:ext cx="5657851" cy="5811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1" y="9330803"/>
            <a:ext cx="139065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75AF0F00-7A37-49F5-A97A-2F963999C4F8}" type="datetime1">
              <a:rPr lang="cs-CZ" smtClean="0"/>
              <a:t>20.04.2020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3480" y="9330803"/>
            <a:ext cx="271282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©2020 Linked Akademie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69009" y="9330803"/>
            <a:ext cx="738014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A8B1228D-AC77-49E0-9248-79B84C1E8E99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671362" y="2510221"/>
            <a:ext cx="560641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15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prikryldavid/" TargetMode="External"/><Relationship Id="rId3" Type="http://schemas.openxmlformats.org/officeDocument/2006/relationships/hyperlink" Target="https://www.linkedin.com/in/janabartikova/" TargetMode="External"/><Relationship Id="rId7" Type="http://schemas.openxmlformats.org/officeDocument/2006/relationships/hyperlink" Target="https://www.linkedin.com/in/vladimir-fichtner/" TargetMode="External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in/ivo-toman/" TargetMode="External"/><Relationship Id="rId11" Type="http://schemas.openxmlformats.org/officeDocument/2006/relationships/hyperlink" Target="https://www.linkedin.com/in/jiri-koncak/" TargetMode="External"/><Relationship Id="rId5" Type="http://schemas.openxmlformats.org/officeDocument/2006/relationships/hyperlink" Target="https://www.linkedin.com/in/katerina-gazarkova/" TargetMode="External"/><Relationship Id="rId10" Type="http://schemas.openxmlformats.org/officeDocument/2006/relationships/hyperlink" Target="https://www.linkedin.com/in/lenkakadleckova/" TargetMode="External"/><Relationship Id="rId4" Type="http://schemas.openxmlformats.org/officeDocument/2006/relationships/hyperlink" Target="https://www.linkedin.com/in/filipzeman/" TargetMode="External"/><Relationship Id="rId9" Type="http://schemas.openxmlformats.org/officeDocument/2006/relationships/hyperlink" Target="https://www.linkedin.com/in/petraohlidalova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nkedin.com/in/janabartikova/" TargetMode="External"/><Relationship Id="rId4" Type="http://schemas.openxmlformats.org/officeDocument/2006/relationships/hyperlink" Target="http://www.linkedakademie.cz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5" Type="http://schemas.openxmlformats.org/officeDocument/2006/relationships/hyperlink" Target="https://www.shutterstock.com/" TargetMode="External"/><Relationship Id="rId4" Type="http://schemas.openxmlformats.org/officeDocument/2006/relationships/hyperlink" Target="https://photodune.net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hyperlink" Target="https://www.linkedakademie.cz/seminar/" TargetMode="Externa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akademie.cz/workshop-obsah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nkedakademie.cz/workshop-automatizace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C2892F-A187-4FB5-A46D-9CFCA2E78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101" y="2708952"/>
            <a:ext cx="5054600" cy="2842880"/>
          </a:xfrm>
        </p:spPr>
        <p:txBody>
          <a:bodyPr anchor="ctr">
            <a:normAutofit/>
          </a:bodyPr>
          <a:lstStyle/>
          <a:p>
            <a:pPr algn="ctr"/>
            <a:r>
              <a:rPr lang="cs-CZ" sz="6600" b="1" dirty="0"/>
              <a:t>LinkedIn</a:t>
            </a:r>
            <a:br>
              <a:rPr lang="cs-CZ" sz="6600" b="1" dirty="0"/>
            </a:br>
            <a:r>
              <a:rPr lang="cs-CZ" sz="6600" b="1" dirty="0"/>
              <a:t>pro byznys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96E34A-DA0B-4108-A8F9-B7B5D70A7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4233" y="6237910"/>
            <a:ext cx="4300333" cy="2842880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Jana bártíková</a:t>
            </a:r>
          </a:p>
          <a:p>
            <a:pPr algn="ctr"/>
            <a:r>
              <a:rPr lang="cs-CZ" dirty="0"/>
              <a:t>www.linkedakademie.cz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8B733DE-FA90-4CF3-A36A-5F3E35520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61" y="1082050"/>
            <a:ext cx="3901878" cy="940824"/>
          </a:xfrm>
          <a:prstGeom prst="rect">
            <a:avLst/>
          </a:prstGeom>
        </p:spPr>
      </p:pic>
      <p:sp>
        <p:nvSpPr>
          <p:cNvPr id="20" name="Zástupný symbol pro zápatí 3">
            <a:extLst>
              <a:ext uri="{FF2B5EF4-FFF2-40B4-BE49-F238E27FC236}">
                <a16:creationId xmlns:a16="http://schemas.microsoft.com/office/drawing/2014/main" id="{57597942-FA40-4234-9730-9134748FE395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2004459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C47D41E8-6FAB-45F3-9784-E791BF11A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9"/>
          <a:stretch/>
        </p:blipFill>
        <p:spPr>
          <a:xfrm>
            <a:off x="2105026" y="6595871"/>
            <a:ext cx="4655439" cy="242113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5587774-6BA8-4DEB-AEDD-8CCBD6A66EF2}"/>
              </a:ext>
            </a:extLst>
          </p:cNvPr>
          <p:cNvSpPr txBox="1"/>
          <p:nvPr/>
        </p:nvSpPr>
        <p:spPr>
          <a:xfrm>
            <a:off x="640426" y="2696979"/>
            <a:ext cx="32810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 by měl o vás říkat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váš osobní LinkedIn profil?</a:t>
            </a:r>
          </a:p>
        </p:txBody>
      </p:sp>
      <p:sp>
        <p:nvSpPr>
          <p:cNvPr id="11" name="Zástupný symbol pro číslo snímku 7">
            <a:extLst>
              <a:ext uri="{FF2B5EF4-FFF2-40B4-BE49-F238E27FC236}">
                <a16:creationId xmlns:a16="http://schemas.microsoft.com/office/drawing/2014/main" id="{22D99D55-F303-4709-8E01-FC1F2E29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9485F801-2312-443F-A8A7-09E7B819A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232411"/>
            <a:ext cx="5657850" cy="2189345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EXCELENTNÍ LinkedIn PROFIL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FE658A74-89A5-45AC-9FD7-8212277FC361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3737914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554254"/>
            <a:ext cx="5657850" cy="752326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Hlavička profilu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65C6782B-0F14-4F65-9FEC-29214392C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2" y="2677834"/>
            <a:ext cx="2657570" cy="1408512"/>
          </a:xfrm>
          <a:prstGeom prst="rect">
            <a:avLst/>
          </a:prstGeom>
        </p:spPr>
      </p:pic>
      <p:pic>
        <p:nvPicPr>
          <p:cNvPr id="6" name="Obrázek 5" descr="Obsah obrázku snímek obrazovky&#10;&#10;Popis byl vytvořen automaticky">
            <a:extLst>
              <a:ext uri="{FF2B5EF4-FFF2-40B4-BE49-F238E27FC236}">
                <a16:creationId xmlns:a16="http://schemas.microsoft.com/office/drawing/2014/main" id="{99965646-6F63-4C0F-9C6B-EE709F9CD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48" y="2709864"/>
            <a:ext cx="2662279" cy="1344450"/>
          </a:xfrm>
          <a:prstGeom prst="rect">
            <a:avLst/>
          </a:prstGeom>
        </p:spPr>
      </p:pic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0FC9417A-6126-49BC-88F0-A455F9203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2" y="4378420"/>
            <a:ext cx="2657570" cy="1415156"/>
          </a:xfrm>
          <a:prstGeom prst="rect">
            <a:avLst/>
          </a:prstGeom>
        </p:spPr>
      </p:pic>
      <p:pic>
        <p:nvPicPr>
          <p:cNvPr id="8" name="Obrázek 7" descr="Obsah obrázku snímek obrazovky&#10;&#10;Popis byl vytvořen automaticky">
            <a:extLst>
              <a:ext uri="{FF2B5EF4-FFF2-40B4-BE49-F238E27FC236}">
                <a16:creationId xmlns:a16="http://schemas.microsoft.com/office/drawing/2014/main" id="{39970042-83EE-4F66-858E-5A77420AE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48" y="4375979"/>
            <a:ext cx="2662279" cy="142431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74C4A80-F755-4091-B66A-BCECE4FBD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AC08C4A6-1173-4742-BD8C-6A4328A9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CA36C98-0E9E-4583-81CD-A8ECBB68E303}"/>
              </a:ext>
            </a:extLst>
          </p:cNvPr>
          <p:cNvSpPr txBox="1"/>
          <p:nvPr/>
        </p:nvSpPr>
        <p:spPr>
          <a:xfrm>
            <a:off x="649172" y="6078744"/>
            <a:ext cx="1365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Moje motto: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FC70316-2CAC-49E3-8D99-30A418AC8D63}"/>
              </a:ext>
            </a:extLst>
          </p:cNvPr>
          <p:cNvSpPr/>
          <p:nvPr/>
        </p:nvSpPr>
        <p:spPr>
          <a:xfrm>
            <a:off x="649172" y="5951744"/>
            <a:ext cx="5657850" cy="21143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symbol pro zápatí 3">
            <a:extLst>
              <a:ext uri="{FF2B5EF4-FFF2-40B4-BE49-F238E27FC236}">
                <a16:creationId xmlns:a16="http://schemas.microsoft.com/office/drawing/2014/main" id="{A3D8AD39-32C3-44A3-AFB9-CA84D6A6A4BD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3342350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400" y="705666"/>
            <a:ext cx="5657850" cy="752326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Souhrn (O nás)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30B6B97-7738-4560-BF27-96F8BE37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5D0BDE8-F63C-40F4-A469-EF17FAF966F9}"/>
              </a:ext>
            </a:extLst>
          </p:cNvPr>
          <p:cNvSpPr/>
          <p:nvPr/>
        </p:nvSpPr>
        <p:spPr>
          <a:xfrm>
            <a:off x="679300" y="1592219"/>
            <a:ext cx="5657850" cy="41761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9B98B57D-1FB8-4ECF-B26A-569CB8BAE666}"/>
              </a:ext>
            </a:extLst>
          </p:cNvPr>
          <p:cNvSpPr/>
          <p:nvPr/>
        </p:nvSpPr>
        <p:spPr>
          <a:xfrm>
            <a:off x="679300" y="5976333"/>
            <a:ext cx="5657850" cy="28802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ECA80F4-7221-4791-9E51-581D30BA2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83" y="1932228"/>
            <a:ext cx="5554284" cy="334187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EAAA000-91F6-465B-B802-5431D7ED4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01" y="6167579"/>
            <a:ext cx="5466049" cy="2480997"/>
          </a:xfrm>
          <a:prstGeom prst="rect">
            <a:avLst/>
          </a:prstGeom>
        </p:spPr>
      </p:pic>
      <p:sp>
        <p:nvSpPr>
          <p:cNvPr id="10" name="Zástupný symbol pro zápatí 3">
            <a:extLst>
              <a:ext uri="{FF2B5EF4-FFF2-40B4-BE49-F238E27FC236}">
                <a16:creationId xmlns:a16="http://schemas.microsoft.com/office/drawing/2014/main" id="{2EFDD8F2-D3EE-47F2-A0FC-8DAA17866866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962042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9190FC4E-CB20-4B02-898A-5E5306AD5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sp>
        <p:nvSpPr>
          <p:cNvPr id="12" name="Zástupný symbol pro zápatí 3">
            <a:extLst>
              <a:ext uri="{FF2B5EF4-FFF2-40B4-BE49-F238E27FC236}">
                <a16:creationId xmlns:a16="http://schemas.microsoft.com/office/drawing/2014/main" id="{472E2712-9994-4138-8C49-A6C0A68C24BC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©2019 Linked Akademie</a:t>
            </a:r>
          </a:p>
        </p:txBody>
      </p:sp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B8CD3180-FE83-446D-B420-1F5E8EDAB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452D5EE-DFE4-40A2-AE80-7ECC06112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22" y="783948"/>
            <a:ext cx="4855687" cy="417612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D46A521-4B10-4902-BB27-6FDCEDF27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18" y="5293561"/>
            <a:ext cx="4743391" cy="3891285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171B86A3-4530-4794-90D7-707C7381D09B}"/>
              </a:ext>
            </a:extLst>
          </p:cNvPr>
          <p:cNvSpPr/>
          <p:nvPr/>
        </p:nvSpPr>
        <p:spPr>
          <a:xfrm>
            <a:off x="649173" y="783948"/>
            <a:ext cx="5657850" cy="43339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D261A86-3036-444A-A874-9B856D1815A2}"/>
              </a:ext>
            </a:extLst>
          </p:cNvPr>
          <p:cNvSpPr/>
          <p:nvPr/>
        </p:nvSpPr>
        <p:spPr>
          <a:xfrm>
            <a:off x="669643" y="5263867"/>
            <a:ext cx="5657850" cy="41761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758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A53F234-0050-4F55-816E-E1CC363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14</a:t>
            </a:fld>
            <a:endParaRPr lang="cs-CZ"/>
          </a:p>
        </p:txBody>
      </p:sp>
      <p:sp>
        <p:nvSpPr>
          <p:cNvPr id="20" name="Zástupný symbol pro zápatí 3">
            <a:extLst>
              <a:ext uri="{FF2B5EF4-FFF2-40B4-BE49-F238E27FC236}">
                <a16:creationId xmlns:a16="http://schemas.microsoft.com/office/drawing/2014/main" id="{184E115E-7144-4FC0-BB63-83CD2FC0EF33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>
                <a:latin typeface="Calibri" panose="020F0502020204030204"/>
              </a:rPr>
              <a:t>©2019 Linked Akademie</a:t>
            </a:r>
            <a:endParaRPr lang="cs-CZ" sz="900" dirty="0">
              <a:latin typeface="Calibri" panose="020F0502020204030204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726CC5-E5CD-4B12-B803-B4E23D660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82" y="677816"/>
            <a:ext cx="4764627" cy="48387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0FB92C-EA56-40AB-9B31-958A19632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73" y="5943350"/>
            <a:ext cx="5267653" cy="3849882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0B3A5EF3-D3CC-41A1-B337-620F5A7A15F7}"/>
              </a:ext>
            </a:extLst>
          </p:cNvPr>
          <p:cNvSpPr/>
          <p:nvPr/>
        </p:nvSpPr>
        <p:spPr>
          <a:xfrm>
            <a:off x="649173" y="604488"/>
            <a:ext cx="5657850" cy="51139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30D1C72E-97B7-4907-8607-5FC4DA4B8EB7}"/>
              </a:ext>
            </a:extLst>
          </p:cNvPr>
          <p:cNvSpPr/>
          <p:nvPr/>
        </p:nvSpPr>
        <p:spPr>
          <a:xfrm>
            <a:off x="650930" y="5791739"/>
            <a:ext cx="5657850" cy="40014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57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D54B06C-3F59-4640-A704-8D2E9E65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15</a:t>
            </a:fld>
            <a:endParaRPr lang="cs-CZ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55F04F65-1A8F-47F3-BF70-C7C8F9D27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495199"/>
            <a:ext cx="5657850" cy="816051"/>
          </a:xfrm>
        </p:spPr>
        <p:txBody>
          <a:bodyPr/>
          <a:lstStyle/>
          <a:p>
            <a:pPr lvl="0"/>
            <a:r>
              <a:rPr lang="cs-CZ" dirty="0"/>
              <a:t>Můj souhrn (O nás):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1162A6B3-6D4E-4034-B672-26B49D2FD2CD}"/>
              </a:ext>
            </a:extLst>
          </p:cNvPr>
          <p:cNvSpPr/>
          <p:nvPr/>
        </p:nvSpPr>
        <p:spPr>
          <a:xfrm>
            <a:off x="649172" y="2601894"/>
            <a:ext cx="5657850" cy="36846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65F3B49-D038-425B-B66F-A1630F87179E}"/>
              </a:ext>
            </a:extLst>
          </p:cNvPr>
          <p:cNvSpPr txBox="1"/>
          <p:nvPr/>
        </p:nvSpPr>
        <p:spPr>
          <a:xfrm>
            <a:off x="649172" y="6286500"/>
            <a:ext cx="484453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Ukázkové profily:</a:t>
            </a:r>
          </a:p>
          <a:p>
            <a:r>
              <a:rPr lang="cs-CZ" dirty="0">
                <a:hlinkClick r:id="rId3"/>
              </a:rPr>
              <a:t>https://www.linkedin.com/in/janabartikova/</a:t>
            </a:r>
            <a:endParaRPr lang="cs-CZ" dirty="0"/>
          </a:p>
          <a:p>
            <a:r>
              <a:rPr lang="cs-CZ" dirty="0">
                <a:hlinkClick r:id="rId4"/>
              </a:rPr>
              <a:t>https://www.linkedin.com/in/filipzeman/</a:t>
            </a:r>
            <a:endParaRPr lang="cs-CZ" dirty="0"/>
          </a:p>
          <a:p>
            <a:r>
              <a:rPr lang="cs-CZ" dirty="0">
                <a:hlinkClick r:id="rId5"/>
              </a:rPr>
              <a:t>https://www.linkedin.com/in/katerina-gazarkova/</a:t>
            </a:r>
            <a:endParaRPr lang="cs-CZ" dirty="0"/>
          </a:p>
          <a:p>
            <a:r>
              <a:rPr lang="cs-CZ" dirty="0">
                <a:hlinkClick r:id="rId6"/>
              </a:rPr>
              <a:t>https://www.linkedin.com/in/ivo-toman/</a:t>
            </a:r>
            <a:endParaRPr lang="cs-CZ" dirty="0"/>
          </a:p>
          <a:p>
            <a:r>
              <a:rPr lang="cs-CZ" dirty="0">
                <a:hlinkClick r:id="rId7"/>
              </a:rPr>
              <a:t>https://www.linkedin.com/in/vladimir-fichtner/</a:t>
            </a:r>
            <a:endParaRPr lang="cs-CZ" dirty="0"/>
          </a:p>
          <a:p>
            <a:r>
              <a:rPr lang="cs-CZ" dirty="0">
                <a:hlinkClick r:id="rId8"/>
              </a:rPr>
              <a:t>https://www.linkedin.com/in/prikryldavid/</a:t>
            </a:r>
            <a:endParaRPr lang="cs-CZ" dirty="0"/>
          </a:p>
          <a:p>
            <a:r>
              <a:rPr lang="cs-CZ" dirty="0">
                <a:hlinkClick r:id="rId9"/>
              </a:rPr>
              <a:t>https://www.linkedin.com/in/petraohlidalova/</a:t>
            </a:r>
            <a:endParaRPr lang="cs-CZ" dirty="0"/>
          </a:p>
          <a:p>
            <a:r>
              <a:rPr lang="cs-CZ" dirty="0">
                <a:hlinkClick r:id="rId10"/>
              </a:rPr>
              <a:t>https://www.linkedin.com/in/lenkakadleckova/</a:t>
            </a:r>
            <a:endParaRPr lang="cs-CZ" dirty="0"/>
          </a:p>
          <a:p>
            <a:r>
              <a:rPr lang="cs-CZ" dirty="0">
                <a:hlinkClick r:id="rId11"/>
              </a:rPr>
              <a:t>https://www.linkedin.com/in/jiri-koncak/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8EBCD0D-197E-400B-9991-C540D36979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sp>
        <p:nvSpPr>
          <p:cNvPr id="10" name="Zástupný symbol pro zápatí 3">
            <a:extLst>
              <a:ext uri="{FF2B5EF4-FFF2-40B4-BE49-F238E27FC236}">
                <a16:creationId xmlns:a16="http://schemas.microsoft.com/office/drawing/2014/main" id="{D083BCBE-0067-4C5F-AD12-B2D30C89B1D8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1505209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685292"/>
            <a:ext cx="5657850" cy="752326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Pracovní zkušenosti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36119034-D8DC-4DA7-8232-A6A7FAE6CD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62" b="-1"/>
          <a:stretch/>
        </p:blipFill>
        <p:spPr>
          <a:xfrm>
            <a:off x="649172" y="2643951"/>
            <a:ext cx="4325164" cy="4395781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8B9ADEA-7365-47E1-8FCD-141FE8DF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3CFF52A-C942-41BE-854F-BDC931292ECC}"/>
              </a:ext>
            </a:extLst>
          </p:cNvPr>
          <p:cNvSpPr/>
          <p:nvPr/>
        </p:nvSpPr>
        <p:spPr>
          <a:xfrm>
            <a:off x="649172" y="2601893"/>
            <a:ext cx="5657850" cy="4863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zápatí 3">
            <a:extLst>
              <a:ext uri="{FF2B5EF4-FFF2-40B4-BE49-F238E27FC236}">
                <a16:creationId xmlns:a16="http://schemas.microsoft.com/office/drawing/2014/main" id="{6FB27002-99EB-49E1-8282-90E0AA551584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4212876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 descr="Obsah obrázku snímek obrazovky&#10;&#10;Popis byl vytvořen automaticky">
            <a:extLst>
              <a:ext uri="{FF2B5EF4-FFF2-40B4-BE49-F238E27FC236}">
                <a16:creationId xmlns:a16="http://schemas.microsoft.com/office/drawing/2014/main" id="{2113C7BF-A4FA-4CB4-B262-E62FE4E48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 r="25873" b="-1"/>
          <a:stretch/>
        </p:blipFill>
        <p:spPr>
          <a:xfrm>
            <a:off x="572821" y="533133"/>
            <a:ext cx="4143102" cy="4210747"/>
          </a:xfrm>
          <a:prstGeom prst="rect">
            <a:avLst/>
          </a:prstGeom>
        </p:spPr>
      </p:pic>
      <p:pic>
        <p:nvPicPr>
          <p:cNvPr id="8" name="Obrázek 7" descr="Obsah obrázku snímek obrazovky&#10;&#10;Popis byl vytvořen automaticky">
            <a:extLst>
              <a:ext uri="{FF2B5EF4-FFF2-40B4-BE49-F238E27FC236}">
                <a16:creationId xmlns:a16="http://schemas.microsoft.com/office/drawing/2014/main" id="{15B8CE97-A808-431E-B813-D6E533CFB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7" y="4799120"/>
            <a:ext cx="6069498" cy="4168683"/>
          </a:xfrm>
          <a:prstGeom prst="rect">
            <a:avLst/>
          </a:prstGeom>
        </p:spPr>
      </p:pic>
      <p:sp>
        <p:nvSpPr>
          <p:cNvPr id="32" name="Zástupný symbol pro číslo snímku 7">
            <a:extLst>
              <a:ext uri="{FF2B5EF4-FFF2-40B4-BE49-F238E27FC236}">
                <a16:creationId xmlns:a16="http://schemas.microsoft.com/office/drawing/2014/main" id="{C9712C46-987F-4218-85A2-A9E2B190C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A0B3DAF-FB84-4A17-84EE-E5DCC2EAAF98}"/>
              </a:ext>
            </a:extLst>
          </p:cNvPr>
          <p:cNvSpPr/>
          <p:nvPr/>
        </p:nvSpPr>
        <p:spPr>
          <a:xfrm>
            <a:off x="560911" y="533133"/>
            <a:ext cx="5657850" cy="41686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FA96DCD-DA64-435F-ABD0-D9D6D991E3E1}"/>
              </a:ext>
            </a:extLst>
          </p:cNvPr>
          <p:cNvSpPr/>
          <p:nvPr/>
        </p:nvSpPr>
        <p:spPr>
          <a:xfrm>
            <a:off x="550977" y="4830224"/>
            <a:ext cx="5657850" cy="42348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58B7F8-D884-4C53-A693-EC9227248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sp>
        <p:nvSpPr>
          <p:cNvPr id="11" name="Zástupný symbol pro zápatí 3">
            <a:extLst>
              <a:ext uri="{FF2B5EF4-FFF2-40B4-BE49-F238E27FC236}">
                <a16:creationId xmlns:a16="http://schemas.microsoft.com/office/drawing/2014/main" id="{C41ADE17-0457-45E6-91EA-1B1C051790C5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195031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snímek obrazovky&#10;&#10;Popis byl vytvořen automaticky">
            <a:extLst>
              <a:ext uri="{FF2B5EF4-FFF2-40B4-BE49-F238E27FC236}">
                <a16:creationId xmlns:a16="http://schemas.microsoft.com/office/drawing/2014/main" id="{EE7E0A81-F2CD-412A-94EF-5AFB48670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3" y="612944"/>
            <a:ext cx="5600914" cy="3713176"/>
          </a:xfrm>
          <a:prstGeom prst="rect">
            <a:avLst/>
          </a:prstGeom>
        </p:spPr>
      </p:pic>
      <p:sp>
        <p:nvSpPr>
          <p:cNvPr id="39" name="Zástupný symbol pro číslo snímku 7">
            <a:extLst>
              <a:ext uri="{FF2B5EF4-FFF2-40B4-BE49-F238E27FC236}">
                <a16:creationId xmlns:a16="http://schemas.microsoft.com/office/drawing/2014/main" id="{8A899A6C-7978-4812-862E-D9836634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B6643AA-F530-48B5-AA94-D5D6692D1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939" y="4590908"/>
            <a:ext cx="4837378" cy="4475107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A91D41C-B9A1-45D2-97F6-5C77C7DCDB62}"/>
              </a:ext>
            </a:extLst>
          </p:cNvPr>
          <p:cNvSpPr/>
          <p:nvPr/>
        </p:nvSpPr>
        <p:spPr>
          <a:xfrm>
            <a:off x="560911" y="533133"/>
            <a:ext cx="5657850" cy="39928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8F7E69E-AA0F-4619-81AA-496EFEA6DEE1}"/>
              </a:ext>
            </a:extLst>
          </p:cNvPr>
          <p:cNvSpPr/>
          <p:nvPr/>
        </p:nvSpPr>
        <p:spPr>
          <a:xfrm>
            <a:off x="560911" y="4605745"/>
            <a:ext cx="5657850" cy="46225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zápatí 3">
            <a:extLst>
              <a:ext uri="{FF2B5EF4-FFF2-40B4-BE49-F238E27FC236}">
                <a16:creationId xmlns:a16="http://schemas.microsoft.com/office/drawing/2014/main" id="{00D8C977-D8F2-43A4-951E-52D18F3ADFCD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3616626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42D8A7-98A3-4301-9E34-CC255575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19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F03FBB-A9F3-4EF0-A862-8D8C0EF5D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89" y="701048"/>
            <a:ext cx="5407621" cy="5785605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D3B01AE-F1A2-4F6A-8231-E2A2083E8328}"/>
              </a:ext>
            </a:extLst>
          </p:cNvPr>
          <p:cNvSpPr/>
          <p:nvPr/>
        </p:nvSpPr>
        <p:spPr>
          <a:xfrm>
            <a:off x="560911" y="533133"/>
            <a:ext cx="5657850" cy="60996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5FEB16A3-1070-483C-8517-4466266CCDD4}"/>
              </a:ext>
            </a:extLst>
          </p:cNvPr>
          <p:cNvSpPr/>
          <p:nvPr/>
        </p:nvSpPr>
        <p:spPr>
          <a:xfrm>
            <a:off x="560911" y="6904733"/>
            <a:ext cx="5657850" cy="20568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1139DFF-3260-4576-80C6-EA28BFE9E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sp>
        <p:nvSpPr>
          <p:cNvPr id="9" name="Zástupný symbol pro zápatí 3">
            <a:extLst>
              <a:ext uri="{FF2B5EF4-FFF2-40B4-BE49-F238E27FC236}">
                <a16:creationId xmlns:a16="http://schemas.microsoft.com/office/drawing/2014/main" id="{8C56BE2E-E72A-41D2-9004-8BBE6DD61118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1077142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069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78BD87-58E6-4D2A-94D8-836F2947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4F2D21F7-FB53-4A13-842B-BAB43B98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60" y="1583648"/>
            <a:ext cx="4243913" cy="852258"/>
          </a:xfrm>
        </p:spPr>
        <p:txBody>
          <a:bodyPr/>
          <a:lstStyle/>
          <a:p>
            <a:r>
              <a:rPr lang="cs-CZ" dirty="0"/>
              <a:t>Poznámky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3B2058D-1BE4-4649-848E-787BAFAA97A6}"/>
              </a:ext>
            </a:extLst>
          </p:cNvPr>
          <p:cNvSpPr/>
          <p:nvPr/>
        </p:nvSpPr>
        <p:spPr>
          <a:xfrm>
            <a:off x="389276" y="1228843"/>
            <a:ext cx="6300028" cy="7778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3502989D-8954-403A-B031-BF43F5E73DCB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999324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275824"/>
            <a:ext cx="5657850" cy="1090044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Další části profilu</a:t>
            </a:r>
            <a:b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Nastavení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278D866E-4FE2-4A04-B36E-268CDDADE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906"/>
          <a:stretch/>
        </p:blipFill>
        <p:spPr>
          <a:xfrm>
            <a:off x="649172" y="2592750"/>
            <a:ext cx="2864453" cy="2911221"/>
          </a:xfrm>
          <a:prstGeom prst="rect">
            <a:avLst/>
          </a:prstGeom>
        </p:spPr>
      </p:pic>
      <p:pic>
        <p:nvPicPr>
          <p:cNvPr id="6" name="Obrázek 5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F2BCB073-0755-4B84-B108-72E9B00F0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" b="2"/>
          <a:stretch/>
        </p:blipFill>
        <p:spPr>
          <a:xfrm>
            <a:off x="3597200" y="2578096"/>
            <a:ext cx="2864453" cy="2911221"/>
          </a:xfrm>
          <a:prstGeom prst="rect">
            <a:avLst/>
          </a:prstGeom>
        </p:spPr>
      </p:pic>
      <p:pic>
        <p:nvPicPr>
          <p:cNvPr id="7" name="Obrázek 6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4812F258-D0EE-4C4B-BF68-476797D58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88" y="5857639"/>
            <a:ext cx="2073274" cy="1430560"/>
          </a:xfrm>
          <a:prstGeom prst="rect">
            <a:avLst/>
          </a:prstGeom>
        </p:spPr>
      </p:pic>
      <p:pic>
        <p:nvPicPr>
          <p:cNvPr id="8" name="Obrázek 7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2E746385-85C8-4115-B99B-4358C4CDB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76" y="5668424"/>
            <a:ext cx="2463535" cy="1619775"/>
          </a:xfrm>
          <a:prstGeom prst="rect">
            <a:avLst/>
          </a:prstGeom>
        </p:spPr>
      </p:pic>
      <p:pic>
        <p:nvPicPr>
          <p:cNvPr id="9" name="Obrázek 8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A1ACE821-3CD6-4865-A49A-9DF1F299B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7" y="7560805"/>
            <a:ext cx="2486074" cy="1802404"/>
          </a:xfrm>
          <a:prstGeom prst="rect">
            <a:avLst/>
          </a:prstGeom>
        </p:spPr>
      </p:pic>
      <p:pic>
        <p:nvPicPr>
          <p:cNvPr id="11" name="Obrázek 10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70E87CBF-FACB-47E4-8543-DFD8C0F7A6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6" y="7694916"/>
            <a:ext cx="1975237" cy="1802404"/>
          </a:xfrm>
          <a:prstGeom prst="rect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998DEF12-B215-4282-91AD-08AAE13B2E80}"/>
              </a:ext>
            </a:extLst>
          </p:cNvPr>
          <p:cNvSpPr/>
          <p:nvPr/>
        </p:nvSpPr>
        <p:spPr>
          <a:xfrm>
            <a:off x="1504895" y="8258110"/>
            <a:ext cx="1373429" cy="303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013"/>
          </a:p>
        </p:txBody>
      </p:sp>
      <p:sp>
        <p:nvSpPr>
          <p:cNvPr id="15" name="Zástupný symbol pro číslo snímku 7">
            <a:extLst>
              <a:ext uri="{FF2B5EF4-FFF2-40B4-BE49-F238E27FC236}">
                <a16:creationId xmlns:a16="http://schemas.microsoft.com/office/drawing/2014/main" id="{A41D599D-5221-4A24-A83C-72039547E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ástupný symbol pro zápatí 3">
            <a:extLst>
              <a:ext uri="{FF2B5EF4-FFF2-40B4-BE49-F238E27FC236}">
                <a16:creationId xmlns:a16="http://schemas.microsoft.com/office/drawing/2014/main" id="{C966D995-E80E-49A3-93E5-BA84714E68FB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488C750-E11A-4690-8101-375914D50C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36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364E5255-345A-49D6-A9D3-09C92B382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" y="2800922"/>
            <a:ext cx="2906139" cy="2840752"/>
          </a:xfrm>
          <a:prstGeom prst="rect">
            <a:avLst/>
          </a:prstGeom>
        </p:spPr>
      </p:pic>
      <p:pic>
        <p:nvPicPr>
          <p:cNvPr id="7" name="Obrázek 6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01D56F62-EAC7-4FC5-A817-E8BB5688D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97" y="2800922"/>
            <a:ext cx="2976562" cy="270123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9D62548-2B21-4DA2-8B3E-B646CEA5F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275824"/>
            <a:ext cx="5657850" cy="1090044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Firemní stránka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Zástupný symbol pro zápatí 3">
            <a:extLst>
              <a:ext uri="{FF2B5EF4-FFF2-40B4-BE49-F238E27FC236}">
                <a16:creationId xmlns:a16="http://schemas.microsoft.com/office/drawing/2014/main" id="{16E9A30E-4751-4C24-BF2F-2069D5E45820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©2019 Linked Akademie</a:t>
            </a:r>
          </a:p>
        </p:txBody>
      </p:sp>
      <p:sp>
        <p:nvSpPr>
          <p:cNvPr id="14" name="Zástupný symbol pro číslo snímku 7">
            <a:extLst>
              <a:ext uri="{FF2B5EF4-FFF2-40B4-BE49-F238E27FC236}">
                <a16:creationId xmlns:a16="http://schemas.microsoft.com/office/drawing/2014/main" id="{0FC8F433-AF87-4E97-9C7E-EE056799B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061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-230885"/>
            <a:ext cx="5657850" cy="2687502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cs-CZ" sz="4500" b="1" dirty="0"/>
              <a:t>Vybudování VELKÉ A KVALITNÍ SÍTĚ SPOJENÍ – budoucích zákazníků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085A5098-EF80-444D-AF76-1FD05A7A8C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826217"/>
              </p:ext>
            </p:extLst>
          </p:nvPr>
        </p:nvGraphicFramePr>
        <p:xfrm>
          <a:off x="990210" y="5675830"/>
          <a:ext cx="2074053" cy="1774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Zástupný symbol pro číslo snímku 7">
            <a:extLst>
              <a:ext uri="{FF2B5EF4-FFF2-40B4-BE49-F238E27FC236}">
                <a16:creationId xmlns:a16="http://schemas.microsoft.com/office/drawing/2014/main" id="{F8A07429-42C8-47DB-BE6D-7D9336AF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81767CD-CAE3-46EA-9947-350611764901}"/>
              </a:ext>
            </a:extLst>
          </p:cNvPr>
          <p:cNvSpPr/>
          <p:nvPr/>
        </p:nvSpPr>
        <p:spPr>
          <a:xfrm>
            <a:off x="600075" y="5526525"/>
            <a:ext cx="2803525" cy="20729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149AA74-DA14-4624-A334-7E791BE78A58}"/>
              </a:ext>
            </a:extLst>
          </p:cNvPr>
          <p:cNvSpPr/>
          <p:nvPr/>
        </p:nvSpPr>
        <p:spPr>
          <a:xfrm>
            <a:off x="600075" y="2647820"/>
            <a:ext cx="5657850" cy="26875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5630D0-D286-4E00-80DA-0CB8C94961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938" y="2582846"/>
            <a:ext cx="5499085" cy="2543940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14B879F7-511F-44F6-9636-0713502C0400}"/>
              </a:ext>
            </a:extLst>
          </p:cNvPr>
          <p:cNvSpPr/>
          <p:nvPr/>
        </p:nvSpPr>
        <p:spPr>
          <a:xfrm>
            <a:off x="3454400" y="5526525"/>
            <a:ext cx="2803525" cy="20729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155698-2046-4ED8-B41E-E8F99AB91E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1295" y="5781827"/>
            <a:ext cx="2389733" cy="1599887"/>
          </a:xfrm>
          <a:prstGeom prst="rect">
            <a:avLst/>
          </a:prstGeom>
        </p:spPr>
      </p:pic>
      <p:sp>
        <p:nvSpPr>
          <p:cNvPr id="13" name="Zástupný symbol pro zápatí 3">
            <a:extLst>
              <a:ext uri="{FF2B5EF4-FFF2-40B4-BE49-F238E27FC236}">
                <a16:creationId xmlns:a16="http://schemas.microsoft.com/office/drawing/2014/main" id="{B48F7159-3276-4A50-B1DE-96106D8FC80A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D57FC70-3B06-456B-94C2-9B6EB9FD52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26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3ECD8-30E5-4830-BD12-1758493C7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Import kontaktů</a:t>
            </a:r>
            <a:endParaRPr lang="cs-CZ" dirty="0"/>
          </a:p>
        </p:txBody>
      </p:sp>
      <p:sp>
        <p:nvSpPr>
          <p:cNvPr id="9" name="Zástupný symbol pro číslo snímku 7">
            <a:extLst>
              <a:ext uri="{FF2B5EF4-FFF2-40B4-BE49-F238E27FC236}">
                <a16:creationId xmlns:a16="http://schemas.microsoft.com/office/drawing/2014/main" id="{F159DE11-DC09-461E-84A3-97262B3F3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84E7243-6B95-459B-9E48-B78213046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97" y="2666407"/>
            <a:ext cx="5111805" cy="366178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7233C12-9A7C-4751-B3E6-4FC043644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31" y="6454980"/>
            <a:ext cx="4339652" cy="2846338"/>
          </a:xfrm>
          <a:prstGeom prst="rect">
            <a:avLst/>
          </a:prstGeom>
        </p:spPr>
      </p:pic>
      <p:sp>
        <p:nvSpPr>
          <p:cNvPr id="11" name="Zástupný symbol pro zápatí 3">
            <a:extLst>
              <a:ext uri="{FF2B5EF4-FFF2-40B4-BE49-F238E27FC236}">
                <a16:creationId xmlns:a16="http://schemas.microsoft.com/office/drawing/2014/main" id="{23AF3C8A-16EB-4DCE-BA66-3A5D0639CF35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3881084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0B757B43-C561-44F2-9A6E-F311A24D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2561C1-83DF-4FDB-8871-19F36D21C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21" y="791567"/>
            <a:ext cx="5815002" cy="352948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2137698-5162-4061-888C-E43123FC4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78" y="4776865"/>
            <a:ext cx="6858000" cy="4195430"/>
          </a:xfrm>
          <a:prstGeom prst="rect">
            <a:avLst/>
          </a:prstGeom>
        </p:spPr>
      </p:pic>
      <p:sp>
        <p:nvSpPr>
          <p:cNvPr id="7" name="Zástupný symbol pro zápatí 3">
            <a:extLst>
              <a:ext uri="{FF2B5EF4-FFF2-40B4-BE49-F238E27FC236}">
                <a16:creationId xmlns:a16="http://schemas.microsoft.com/office/drawing/2014/main" id="{FC04F2FE-62CA-4D4B-B5DD-2F418A89DF97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D8BD799-CD8F-4F90-9E0F-C49E60983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80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78BD87-58E6-4D2A-94D8-836F2947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4F2D21F7-FB53-4A13-842B-BAB43B98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60" y="1583648"/>
            <a:ext cx="4243913" cy="852258"/>
          </a:xfrm>
        </p:spPr>
        <p:txBody>
          <a:bodyPr/>
          <a:lstStyle/>
          <a:p>
            <a:r>
              <a:rPr lang="cs-CZ" dirty="0"/>
              <a:t>Poznámky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3B2058D-1BE4-4649-848E-787BAFAA97A6}"/>
              </a:ext>
            </a:extLst>
          </p:cNvPr>
          <p:cNvSpPr/>
          <p:nvPr/>
        </p:nvSpPr>
        <p:spPr>
          <a:xfrm>
            <a:off x="389276" y="1228843"/>
            <a:ext cx="6300028" cy="7778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3502989D-8954-403A-B031-BF43F5E73DCB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1770867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05" y="202423"/>
            <a:ext cx="3927433" cy="1026769"/>
          </a:xfrm>
        </p:spPr>
        <p:txBody>
          <a:bodyPr vert="horz" lIns="51435" tIns="25718" rIns="51435" bIns="25718" rtlCol="0" anchor="b">
            <a:normAutofit fontScale="90000"/>
          </a:bodyPr>
          <a:lstStyle/>
          <a:p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importovaných kontaktů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Zástupný symbol pro zápatí 3">
            <a:extLst>
              <a:ext uri="{FF2B5EF4-FFF2-40B4-BE49-F238E27FC236}">
                <a16:creationId xmlns:a16="http://schemas.microsoft.com/office/drawing/2014/main" id="{B28F5ECD-AA6A-4B04-8B86-74FA416A6AF7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©2019 Linked Akademie</a:t>
            </a:r>
          </a:p>
        </p:txBody>
      </p:sp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E262665F-A577-4155-BBBA-8CC4E0484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7567329-6111-4079-A744-7E3F426FF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8CDA461-A9D5-44FC-B8F5-742021D80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05" y="1287999"/>
            <a:ext cx="4525875" cy="324206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9A6AF55-4C9C-49E9-BC93-3A9FC7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05" y="4199495"/>
            <a:ext cx="4561733" cy="235289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F7DCAC6-4890-411B-8208-E7EC6C523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00" y="6649693"/>
            <a:ext cx="4689183" cy="301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65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ástupný symbol pro číslo snímku 7">
            <a:extLst>
              <a:ext uri="{FF2B5EF4-FFF2-40B4-BE49-F238E27FC236}">
                <a16:creationId xmlns:a16="http://schemas.microsoft.com/office/drawing/2014/main" id="{B21FF216-2875-4891-A322-93FC57398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12EE3CE5-2578-4F4D-AAB6-96C4002A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404734"/>
            <a:ext cx="3927433" cy="704537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Správa pozvání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46700D-EE77-48AE-A8D2-C58EAE0E5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28" y="1206575"/>
            <a:ext cx="4905270" cy="335792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8B80800-D3C2-4C72-8C6E-826C3D680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78" y="4296676"/>
            <a:ext cx="4159770" cy="2144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C61131-B2C4-43CE-8462-B30967153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5874206"/>
            <a:ext cx="4905270" cy="3071494"/>
          </a:xfrm>
          <a:prstGeom prst="rect">
            <a:avLst/>
          </a:prstGeom>
        </p:spPr>
      </p:pic>
      <p:sp>
        <p:nvSpPr>
          <p:cNvPr id="9" name="Zástupný symbol pro zápatí 3">
            <a:extLst>
              <a:ext uri="{FF2B5EF4-FFF2-40B4-BE49-F238E27FC236}">
                <a16:creationId xmlns:a16="http://schemas.microsoft.com/office/drawing/2014/main" id="{1322B4B0-4C59-4773-857A-A1754C7F453C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667921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578638"/>
            <a:ext cx="5657850" cy="752326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Cílené vyhledávání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E36AEBF2-43FF-4D91-8E80-4DED70DE1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2" b="3"/>
          <a:stretch/>
        </p:blipFill>
        <p:spPr>
          <a:xfrm>
            <a:off x="649172" y="2612134"/>
            <a:ext cx="3715564" cy="3776228"/>
          </a:xfrm>
          <a:prstGeom prst="rect">
            <a:avLst/>
          </a:prstGeom>
        </p:spPr>
      </p:pic>
      <p:pic>
        <p:nvPicPr>
          <p:cNvPr id="6" name="Obrázek 5" descr="Obsah obrázku snímek obrazovky&#10;&#10;Popis byl vytvořen automaticky">
            <a:extLst>
              <a:ext uri="{FF2B5EF4-FFF2-40B4-BE49-F238E27FC236}">
                <a16:creationId xmlns:a16="http://schemas.microsoft.com/office/drawing/2014/main" id="{4B767D66-8052-41EE-B9AE-EC5F77C51A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4"/>
          <a:stretch/>
        </p:blipFill>
        <p:spPr>
          <a:xfrm>
            <a:off x="3315360" y="4199177"/>
            <a:ext cx="2864453" cy="2911221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E645AD41-F088-48B0-B052-5C36B4445021}"/>
              </a:ext>
            </a:extLst>
          </p:cNvPr>
          <p:cNvSpPr/>
          <p:nvPr/>
        </p:nvSpPr>
        <p:spPr>
          <a:xfrm>
            <a:off x="649172" y="2889504"/>
            <a:ext cx="331844" cy="2174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614F2D8-C92F-457D-8CFA-90BB4F7563FE}"/>
              </a:ext>
            </a:extLst>
          </p:cNvPr>
          <p:cNvSpPr/>
          <p:nvPr/>
        </p:nvSpPr>
        <p:spPr>
          <a:xfrm>
            <a:off x="5381587" y="4400527"/>
            <a:ext cx="558340" cy="1994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85E1101-C5F6-4B80-99B7-99C6C32FF8EA}"/>
              </a:ext>
            </a:extLst>
          </p:cNvPr>
          <p:cNvSpPr txBox="1"/>
          <p:nvPr/>
        </p:nvSpPr>
        <p:spPr>
          <a:xfrm>
            <a:off x="888521" y="6665732"/>
            <a:ext cx="218040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1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Mohu prohledávat jen 1.000 výsledků</a:t>
            </a:r>
          </a:p>
        </p:txBody>
      </p:sp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E262665F-A577-4155-BBBA-8CC4E0484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7567329-6111-4079-A744-7E3F426FF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sp>
        <p:nvSpPr>
          <p:cNvPr id="15" name="Zástupný symbol pro zápatí 3">
            <a:extLst>
              <a:ext uri="{FF2B5EF4-FFF2-40B4-BE49-F238E27FC236}">
                <a16:creationId xmlns:a16="http://schemas.microsoft.com/office/drawing/2014/main" id="{901AA045-4991-4876-A83E-3A2B4F6FB727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3329612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BA5B82-AA98-4520-BDA4-3A7EB7C9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09" y="537341"/>
            <a:ext cx="5553414" cy="816051"/>
          </a:xfrm>
        </p:spPr>
        <p:txBody>
          <a:bodyPr vert="horz" lIns="51435" tIns="25718" rIns="51435" bIns="25718" rtlCol="0" anchor="b">
            <a:normAutofit fontScale="90000"/>
          </a:bodyPr>
          <a:lstStyle/>
          <a:p>
            <a:r>
              <a:rPr lang="cs-CZ" dirty="0"/>
              <a:t>Lektorka kurzu: </a:t>
            </a:r>
            <a:r>
              <a:rPr lang="en-US" dirty="0"/>
              <a:t>JANA BÁRTÍKOVÁ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7018C4A-9141-49F3-8818-C4C0272B3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680"/>
          <a:stretch/>
        </p:blipFill>
        <p:spPr>
          <a:xfrm>
            <a:off x="753609" y="1450696"/>
            <a:ext cx="1753015" cy="232829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71E5602-65D0-4E97-B546-AC6332E31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13E09AD-77BA-4D1E-8AEE-12F69C30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78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5D2BC70-D7E0-4309-8BE9-D9EAFB6E417C}"/>
              </a:ext>
            </a:extLst>
          </p:cNvPr>
          <p:cNvSpPr txBox="1"/>
          <p:nvPr/>
        </p:nvSpPr>
        <p:spPr>
          <a:xfrm>
            <a:off x="2661764" y="1450696"/>
            <a:ext cx="3726864" cy="3670180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let na manažerských a top-manažerských pozicích (Delvita, Rossmann, Baltika Retail Czech Republic, Christian Dior Parfums)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7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let konzultant, lektor, mentor, kouč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 roku 2015: Linked Akademie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LinkedIn od 2007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Téměř 9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000 spojení na LinkedIn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9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0% zákazníků 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rgbClr val="1CADE4"/>
              </a:buClr>
              <a:buFont typeface="Calibri" panose="020F0502020204030204" pitchFamily="34" charset="0"/>
              <a:buChar char="•"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Klienti například: Generali</a:t>
            </a: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</a:rPr>
              <a:t>, Modrá pyramida, CAD Studio,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Fichtner s.r.o., Autocont,  Ivo Toman, Antee s.r.o. a další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www.linkedakademie.cz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https://www.linkedin.com/in/janabartikova/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6DD28AE-84F1-460A-81A4-2E5E196F1CCD}"/>
              </a:ext>
            </a:extLst>
          </p:cNvPr>
          <p:cNvSpPr/>
          <p:nvPr/>
        </p:nvSpPr>
        <p:spPr>
          <a:xfrm>
            <a:off x="587234" y="807068"/>
            <a:ext cx="5956534" cy="4487008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C5FED9D-2B12-46F1-9C87-86AC3AC9EBCF}"/>
              </a:ext>
            </a:extLst>
          </p:cNvPr>
          <p:cNvSpPr/>
          <p:nvPr/>
        </p:nvSpPr>
        <p:spPr>
          <a:xfrm>
            <a:off x="587234" y="5475217"/>
            <a:ext cx="5956534" cy="3465583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B7AB1080-F3E1-409A-A626-BF801C7F4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5" y="5510879"/>
            <a:ext cx="5801394" cy="3429921"/>
          </a:xfrm>
        </p:spPr>
        <p:txBody>
          <a:bodyPr anchor="ctr">
            <a:normAutofit fontScale="85000" lnSpcReduction="10000"/>
          </a:bodyPr>
          <a:lstStyle/>
          <a:p>
            <a:r>
              <a:rPr lang="cs-CZ" sz="1800" dirty="0"/>
              <a:t>DEN 1:</a:t>
            </a:r>
          </a:p>
          <a:p>
            <a:r>
              <a:rPr lang="cs-CZ" sz="1800" dirty="0"/>
              <a:t>1. Big Picture – jaký je byznys potenciál LinkedIn, na jakých principech funguje</a:t>
            </a:r>
          </a:p>
          <a:p>
            <a:r>
              <a:rPr lang="cs-CZ" sz="1800" dirty="0"/>
              <a:t>2. Strategie a tři pilíře prodeje na LinkedIn</a:t>
            </a:r>
          </a:p>
          <a:p>
            <a:r>
              <a:rPr lang="cs-CZ" sz="1800" dirty="0"/>
              <a:t>3. Excelentní LinkedIn profil – tvoření krok za krokem</a:t>
            </a:r>
          </a:p>
          <a:p>
            <a:r>
              <a:rPr lang="cs-CZ" sz="1800" dirty="0"/>
              <a:t>4. Základy budování velké a kvalitní sítě spojení – budoucích zákazníků</a:t>
            </a:r>
          </a:p>
          <a:p>
            <a:r>
              <a:rPr lang="cs-CZ" sz="1800" dirty="0"/>
              <a:t>DEN 2: </a:t>
            </a:r>
          </a:p>
          <a:p>
            <a:r>
              <a:rPr lang="cs-CZ" sz="1800" dirty="0"/>
              <a:t>4. Další rozšiřování sítě spojení – budoucích zákazníků</a:t>
            </a:r>
          </a:p>
          <a:p>
            <a:r>
              <a:rPr lang="cs-CZ" sz="1800" dirty="0"/>
              <a:t>5. publikování obsahu, komunikace se sítí, budování značky na LinkedIn</a:t>
            </a:r>
          </a:p>
          <a:p>
            <a:r>
              <a:rPr lang="cs-CZ" sz="1800" dirty="0"/>
              <a:t>6. Přeměna spojení na LinkedIn v zákazníky</a:t>
            </a:r>
          </a:p>
          <a:p>
            <a:r>
              <a:rPr lang="cs-CZ" sz="1800" dirty="0"/>
              <a:t>7. </a:t>
            </a:r>
            <a:r>
              <a:rPr lang="cs-CZ" sz="1800" dirty="0" err="1"/>
              <a:t>Next</a:t>
            </a:r>
            <a:r>
              <a:rPr lang="cs-CZ" sz="1800" dirty="0"/>
              <a:t> </a:t>
            </a:r>
            <a:r>
              <a:rPr lang="cs-CZ" sz="1800" dirty="0" err="1"/>
              <a:t>steps</a:t>
            </a:r>
            <a:endParaRPr lang="cs-CZ" sz="1800" dirty="0"/>
          </a:p>
        </p:txBody>
      </p:sp>
      <p:sp>
        <p:nvSpPr>
          <p:cNvPr id="14" name="Zástupný symbol pro zápatí 3">
            <a:extLst>
              <a:ext uri="{FF2B5EF4-FFF2-40B4-BE49-F238E27FC236}">
                <a16:creationId xmlns:a16="http://schemas.microsoft.com/office/drawing/2014/main" id="{814FF702-1FCE-4D8C-A9EC-2F1189ADAEBE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2571412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92747BD2-A742-4C6E-A7E7-95E6E5E2C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197"/>
          <a:stretch/>
        </p:blipFill>
        <p:spPr>
          <a:xfrm>
            <a:off x="474059" y="705423"/>
            <a:ext cx="5909882" cy="2911221"/>
          </a:xfrm>
          <a:prstGeom prst="rect">
            <a:avLst/>
          </a:prstGeom>
        </p:spPr>
      </p:pic>
      <p:pic>
        <p:nvPicPr>
          <p:cNvPr id="27" name="Obrázek 26" descr="Obsah obrázku snímek obrazovky&#10;&#10;Popis byl vytvořen automaticky">
            <a:extLst>
              <a:ext uri="{FF2B5EF4-FFF2-40B4-BE49-F238E27FC236}">
                <a16:creationId xmlns:a16="http://schemas.microsoft.com/office/drawing/2014/main" id="{F188AF6E-68CC-4212-8BCC-F60DE5AC4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242"/>
          <a:stretch/>
        </p:blipFill>
        <p:spPr>
          <a:xfrm>
            <a:off x="559404" y="4253295"/>
            <a:ext cx="5909882" cy="2911221"/>
          </a:xfrm>
          <a:prstGeom prst="rect">
            <a:avLst/>
          </a:prstGeom>
        </p:spPr>
      </p:pic>
      <p:pic>
        <p:nvPicPr>
          <p:cNvPr id="29" name="Obrázek 28" descr="Obsah obrázku snímek obrazovky&#10;&#10;Popis byl vytvořen automaticky">
            <a:extLst>
              <a:ext uri="{FF2B5EF4-FFF2-40B4-BE49-F238E27FC236}">
                <a16:creationId xmlns:a16="http://schemas.microsoft.com/office/drawing/2014/main" id="{335DC873-95C3-473F-8166-84791CB8F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643395"/>
            <a:ext cx="2402418" cy="2646976"/>
          </a:xfrm>
          <a:prstGeom prst="rect">
            <a:avLst/>
          </a:prstGeom>
        </p:spPr>
      </p:pic>
      <p:sp>
        <p:nvSpPr>
          <p:cNvPr id="35" name="Zástupný symbol pro číslo snímku 7">
            <a:extLst>
              <a:ext uri="{FF2B5EF4-FFF2-40B4-BE49-F238E27FC236}">
                <a16:creationId xmlns:a16="http://schemas.microsoft.com/office/drawing/2014/main" id="{B21FF216-2875-4891-A322-93FC57398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A7051212-F860-48CB-B8F7-2273876B3A9A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189199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F14EBD0F-5720-424B-9D94-2E5FF8381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9" y="4626647"/>
            <a:ext cx="5872480" cy="4140415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521F5836-108C-4DC1-AC64-2AEF80BDD007}"/>
              </a:ext>
            </a:extLst>
          </p:cNvPr>
          <p:cNvSpPr/>
          <p:nvPr/>
        </p:nvSpPr>
        <p:spPr>
          <a:xfrm>
            <a:off x="702648" y="4624320"/>
            <a:ext cx="2186856" cy="384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3914384-BF5C-42E9-B3CC-B126AB1FDCA5}"/>
              </a:ext>
            </a:extLst>
          </p:cNvPr>
          <p:cNvSpPr/>
          <p:nvPr/>
        </p:nvSpPr>
        <p:spPr>
          <a:xfrm>
            <a:off x="278986" y="4591814"/>
            <a:ext cx="6300028" cy="41775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2BBBBA2E-022D-4B55-A82C-C0F6652F70AF}"/>
              </a:ext>
            </a:extLst>
          </p:cNvPr>
          <p:cNvSpPr/>
          <p:nvPr/>
        </p:nvSpPr>
        <p:spPr>
          <a:xfrm>
            <a:off x="304386" y="977302"/>
            <a:ext cx="6300028" cy="34747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ástupný symbol pro číslo snímku 7">
            <a:extLst>
              <a:ext uri="{FF2B5EF4-FFF2-40B4-BE49-F238E27FC236}">
                <a16:creationId xmlns:a16="http://schemas.microsoft.com/office/drawing/2014/main" id="{8F54DE65-1146-42C3-8B2D-2402BD877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83151BF-1D3C-4975-A54C-B12CBB0C2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329" y="195321"/>
            <a:ext cx="1373685" cy="331224"/>
          </a:xfrm>
          <a:prstGeom prst="rect">
            <a:avLst/>
          </a:prstGeom>
        </p:spPr>
      </p:pic>
      <p:sp>
        <p:nvSpPr>
          <p:cNvPr id="15" name="Ovál 14">
            <a:extLst>
              <a:ext uri="{FF2B5EF4-FFF2-40B4-BE49-F238E27FC236}">
                <a16:creationId xmlns:a16="http://schemas.microsoft.com/office/drawing/2014/main" id="{523F003D-9BA8-4FE4-994A-0DA4F02E946A}"/>
              </a:ext>
            </a:extLst>
          </p:cNvPr>
          <p:cNvSpPr/>
          <p:nvPr/>
        </p:nvSpPr>
        <p:spPr>
          <a:xfrm>
            <a:off x="386433" y="5053904"/>
            <a:ext cx="517134" cy="384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C2975939-E4AE-4BD8-95A0-02D355327899}"/>
              </a:ext>
            </a:extLst>
          </p:cNvPr>
          <p:cNvSpPr/>
          <p:nvPr/>
        </p:nvSpPr>
        <p:spPr>
          <a:xfrm>
            <a:off x="4114800" y="5053903"/>
            <a:ext cx="1216152" cy="384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184FBFBB-119E-4418-B8D1-569579F06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12" y="1251948"/>
            <a:ext cx="5789593" cy="3227135"/>
          </a:xfrm>
        </p:spPr>
        <p:txBody>
          <a:bodyPr anchor="ctr">
            <a:normAutofit/>
          </a:bodyPr>
          <a:lstStyle/>
          <a:p>
            <a:r>
              <a:rPr lang="cs-CZ" sz="1400" b="1" dirty="0"/>
              <a:t>1. Operátory</a:t>
            </a:r>
          </a:p>
          <a:p>
            <a:r>
              <a:rPr lang="cs-CZ" sz="1400" dirty="0"/>
              <a:t>AND: platí obě slova současně – projektový AND manažer </a:t>
            </a:r>
          </a:p>
          <a:p>
            <a:r>
              <a:rPr lang="cs-CZ" sz="1400" i="1" dirty="0"/>
              <a:t>Mezera mezi slovy = AND</a:t>
            </a:r>
          </a:p>
          <a:p>
            <a:r>
              <a:rPr lang="cs-CZ" sz="1400" dirty="0"/>
              <a:t>OR – platí alespoň jedno slovo – projektový OR </a:t>
            </a:r>
            <a:r>
              <a:rPr lang="cs-CZ" sz="1400" dirty="0" err="1"/>
              <a:t>project</a:t>
            </a:r>
            <a:endParaRPr lang="cs-CZ" sz="1400" dirty="0"/>
          </a:p>
          <a:p>
            <a:r>
              <a:rPr lang="cs-CZ" sz="1400" dirty="0"/>
              <a:t>NOT – vyloučit slovo z vyhledávání – NOT manager</a:t>
            </a:r>
          </a:p>
          <a:p>
            <a:r>
              <a:rPr lang="cs-CZ" sz="1400" i="1" dirty="0"/>
              <a:t>Znaménko – (minus) platí také jako NOT</a:t>
            </a:r>
          </a:p>
          <a:p>
            <a:r>
              <a:rPr lang="cs-CZ" sz="1400" b="1" dirty="0"/>
              <a:t>2. Modifikátory</a:t>
            </a:r>
          </a:p>
          <a:p>
            <a:r>
              <a:rPr lang="cs-CZ" sz="1400" dirty="0"/>
              <a:t>Uvozovky – platí přesně, jak je uvedeno - „projektový manažer“</a:t>
            </a:r>
          </a:p>
          <a:p>
            <a:r>
              <a:rPr lang="cs-CZ" sz="1400" dirty="0"/>
              <a:t>Závorky – oddělují více podmínek – (projektový OR </a:t>
            </a:r>
            <a:r>
              <a:rPr lang="cs-CZ" sz="1400" dirty="0" err="1"/>
              <a:t>project</a:t>
            </a:r>
            <a:r>
              <a:rPr lang="cs-CZ" sz="1400" dirty="0"/>
              <a:t>) AND (manažer OR manager)</a:t>
            </a: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E0C23852-F622-4FF7-8AF3-1A7A7BB9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44" y="163765"/>
            <a:ext cx="3047556" cy="752326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Boolean</a:t>
            </a:r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sz="3374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Search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C028C798-7D3A-4AB2-B603-9118BAA3C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101" y="5866004"/>
            <a:ext cx="4343899" cy="3611475"/>
          </a:xfrm>
          <a:prstGeom prst="rect">
            <a:avLst/>
          </a:prstGeom>
        </p:spPr>
      </p:pic>
      <p:sp>
        <p:nvSpPr>
          <p:cNvPr id="19" name="Zástupný symbol pro zápatí 3">
            <a:extLst>
              <a:ext uri="{FF2B5EF4-FFF2-40B4-BE49-F238E27FC236}">
                <a16:creationId xmlns:a16="http://schemas.microsoft.com/office/drawing/2014/main" id="{B95F0F55-536C-43ED-B683-03D709798DF2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2203883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číslo snímku 7">
            <a:extLst>
              <a:ext uri="{FF2B5EF4-FFF2-40B4-BE49-F238E27FC236}">
                <a16:creationId xmlns:a16="http://schemas.microsoft.com/office/drawing/2014/main" id="{290D1FF2-2135-438E-A61F-79026D563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C6BCF7D4-873D-47A7-9A5D-E8B2021B28D0}"/>
              </a:ext>
            </a:extLst>
          </p:cNvPr>
          <p:cNvSpPr txBox="1">
            <a:spLocks/>
          </p:cNvSpPr>
          <p:nvPr/>
        </p:nvSpPr>
        <p:spPr>
          <a:xfrm>
            <a:off x="676666" y="1482900"/>
            <a:ext cx="5630357" cy="752326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LinkedIn </a:t>
            </a:r>
            <a:r>
              <a:rPr lang="cs-CZ" sz="3374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Commercial</a:t>
            </a:r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Use Limit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09F2D99B-8B72-4184-B8E5-5A3138D42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66" y="2698229"/>
            <a:ext cx="5439321" cy="3478924"/>
          </a:xfrm>
        </p:spPr>
        <p:txBody>
          <a:bodyPr anchor="ctr"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1900" dirty="0"/>
              <a:t> Počet zobrazených výsledků – 1000 výsledků nebo 100 stran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900" dirty="0"/>
              <a:t> Limit aktivit – otevřených profilů – pokud budete aktivnější, než obvykle, omezí vám LinkedIn počet zobrazených profilů na 2 – 3. A to až do prvního dne následujícího měsíce.</a:t>
            </a:r>
          </a:p>
          <a:p>
            <a:pPr marL="0" indent="0">
              <a:buNone/>
            </a:pPr>
            <a:r>
              <a:rPr lang="cs-CZ" sz="1900" dirty="0"/>
              <a:t> </a:t>
            </a:r>
            <a:r>
              <a:rPr lang="cs-CZ" sz="1900" b="1" dirty="0"/>
              <a:t>KDY TO NASTANE?</a:t>
            </a:r>
          </a:p>
          <a:p>
            <a:pPr marL="0" indent="0">
              <a:buNone/>
            </a:pPr>
            <a:r>
              <a:rPr lang="cs-CZ" sz="1900" dirty="0"/>
              <a:t>Limit není jasně dán. LinkedIn ho definuje jako „zvýšená aktivita oproti předchozím obdobím“. </a:t>
            </a:r>
          </a:p>
          <a:p>
            <a:pPr marL="0" indent="0">
              <a:buNone/>
            </a:pPr>
            <a:r>
              <a:rPr lang="cs-CZ" sz="1900" b="1" dirty="0"/>
              <a:t>DOPORUČENÍ:</a:t>
            </a:r>
          </a:p>
          <a:p>
            <a:pPr marL="457200" indent="-457200">
              <a:buAutoNum type="arabicPeriod"/>
            </a:pPr>
            <a:r>
              <a:rPr lang="cs-CZ" sz="1900" dirty="0"/>
              <a:t>Postupovat podle pyramidy kontaktů</a:t>
            </a:r>
          </a:p>
          <a:p>
            <a:pPr marL="457200" indent="-457200">
              <a:buAutoNum type="arabicPeriod"/>
            </a:pPr>
            <a:r>
              <a:rPr lang="cs-CZ" sz="1900" dirty="0"/>
              <a:t>Z počátku otevírat méně profilů denně a pomalu zvyšovat </a:t>
            </a:r>
          </a:p>
          <a:p>
            <a:pPr marL="457200" indent="-457200">
              <a:buAutoNum type="arabicPeriod"/>
            </a:pPr>
            <a:r>
              <a:rPr lang="cs-CZ" sz="1900" dirty="0"/>
              <a:t>Využít prémiovou verzi (LinkedIn Sales Navigator) na měsíc zdarma</a:t>
            </a:r>
          </a:p>
          <a:p>
            <a:pPr marL="0" indent="0">
              <a:buNone/>
            </a:pPr>
            <a:r>
              <a:rPr lang="cs-CZ" sz="1900" b="1" dirty="0"/>
              <a:t>LIMIT SE NEVZTAHUJE NA: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900" dirty="0"/>
              <a:t> Vyhledávání podle jména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900" dirty="0"/>
              <a:t> Procházení sítě spojení (úroveň 1)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EC4E4A4-83BF-46CB-B2A2-D95EABA6E171}"/>
              </a:ext>
            </a:extLst>
          </p:cNvPr>
          <p:cNvSpPr/>
          <p:nvPr/>
        </p:nvSpPr>
        <p:spPr>
          <a:xfrm>
            <a:off x="550977" y="2633255"/>
            <a:ext cx="5756046" cy="36626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E1A11F27-D1B3-406C-AAE5-91A5C88ED0B3}"/>
              </a:ext>
            </a:extLst>
          </p:cNvPr>
          <p:cNvSpPr txBox="1">
            <a:spLocks/>
          </p:cNvSpPr>
          <p:nvPr/>
        </p:nvSpPr>
        <p:spPr>
          <a:xfrm>
            <a:off x="550977" y="6384610"/>
            <a:ext cx="5630357" cy="468200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XRay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Search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Zástupný obsah 2">
            <a:extLst>
              <a:ext uri="{FF2B5EF4-FFF2-40B4-BE49-F238E27FC236}">
                <a16:creationId xmlns:a16="http://schemas.microsoft.com/office/drawing/2014/main" id="{DA851904-A331-4903-B255-66A93BECFF7B}"/>
              </a:ext>
            </a:extLst>
          </p:cNvPr>
          <p:cNvSpPr txBox="1">
            <a:spLocks/>
          </p:cNvSpPr>
          <p:nvPr/>
        </p:nvSpPr>
        <p:spPr>
          <a:xfrm>
            <a:off x="550977" y="6897115"/>
            <a:ext cx="3985275" cy="17372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Vyhledávání LinkedIn profilů na Google</a:t>
            </a:r>
          </a:p>
          <a:p>
            <a:r>
              <a:rPr lang="cs-CZ" dirty="0"/>
              <a:t>Za hranicí 3. úrovně</a:t>
            </a:r>
          </a:p>
          <a:p>
            <a:r>
              <a:rPr lang="cs-CZ" dirty="0"/>
              <a:t>Bez limitů LinkedIn</a:t>
            </a:r>
          </a:p>
          <a:p>
            <a:r>
              <a:rPr lang="cs-CZ" dirty="0"/>
              <a:t>Až 600 profilů</a:t>
            </a:r>
          </a:p>
          <a:p>
            <a:r>
              <a:rPr lang="cs-CZ" dirty="0"/>
              <a:t>Příkazový řádek + parametry (</a:t>
            </a:r>
            <a:r>
              <a:rPr lang="cs-CZ" dirty="0" err="1"/>
              <a:t>boolean</a:t>
            </a:r>
            <a:r>
              <a:rPr lang="cs-CZ" dirty="0"/>
              <a:t> </a:t>
            </a:r>
            <a:r>
              <a:rPr lang="cs-CZ" dirty="0" err="1"/>
              <a:t>search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E3B7563-BA1E-47C4-8BDA-48F507461F62}"/>
              </a:ext>
            </a:extLst>
          </p:cNvPr>
          <p:cNvSpPr txBox="1"/>
          <p:nvPr/>
        </p:nvSpPr>
        <p:spPr>
          <a:xfrm>
            <a:off x="550977" y="8587056"/>
            <a:ext cx="563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site:cz.linkedin.com</a:t>
            </a:r>
            <a:r>
              <a:rPr lang="cs-CZ" b="1" dirty="0"/>
              <a:t>/in | </a:t>
            </a:r>
            <a:r>
              <a:rPr lang="cs-CZ" b="1" dirty="0" err="1"/>
              <a:t>site:linkedin.com</a:t>
            </a:r>
            <a:r>
              <a:rPr lang="cs-CZ" b="1" dirty="0"/>
              <a:t>/pub) -</a:t>
            </a:r>
            <a:r>
              <a:rPr lang="cs-CZ" b="1" dirty="0" err="1"/>
              <a:t>inurl:dir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konstrukter</a:t>
            </a:r>
            <a:r>
              <a:rPr lang="cs-CZ" dirty="0"/>
              <a:t> OR designer) (</a:t>
            </a:r>
            <a:r>
              <a:rPr lang="cs-CZ" dirty="0" err="1"/>
              <a:t>praha</a:t>
            </a:r>
            <a:r>
              <a:rPr lang="cs-CZ" dirty="0"/>
              <a:t> OR </a:t>
            </a:r>
            <a:r>
              <a:rPr lang="cs-CZ" dirty="0" err="1"/>
              <a:t>prague</a:t>
            </a:r>
            <a:r>
              <a:rPr lang="cs-CZ" dirty="0"/>
              <a:t>)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CF063B64-DBA3-4DFB-9516-E33099871D29}"/>
              </a:ext>
            </a:extLst>
          </p:cNvPr>
          <p:cNvSpPr/>
          <p:nvPr/>
        </p:nvSpPr>
        <p:spPr>
          <a:xfrm>
            <a:off x="518303" y="6384610"/>
            <a:ext cx="5756046" cy="28274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ástupný symbol pro zápatí 3">
            <a:extLst>
              <a:ext uri="{FF2B5EF4-FFF2-40B4-BE49-F238E27FC236}">
                <a16:creationId xmlns:a16="http://schemas.microsoft.com/office/drawing/2014/main" id="{50B5C20B-0099-44E8-A973-39AEB3E85850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2476045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nímek obrazovky&#10;&#10;Popis byl vytvořen automaticky">
            <a:extLst>
              <a:ext uri="{FF2B5EF4-FFF2-40B4-BE49-F238E27FC236}">
                <a16:creationId xmlns:a16="http://schemas.microsoft.com/office/drawing/2014/main" id="{9F10FC21-4E58-4FCB-AAC8-BFA45652F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323058"/>
            <a:ext cx="3065489" cy="1701346"/>
          </a:xfrm>
          <a:prstGeom prst="rect">
            <a:avLst/>
          </a:prstGeom>
        </p:spPr>
      </p:pic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2F8B92D5-7617-4F62-80E4-0BA945D88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08" y="7445677"/>
            <a:ext cx="3065489" cy="1578727"/>
          </a:xfrm>
          <a:prstGeom prst="rect">
            <a:avLst/>
          </a:prstGeom>
        </p:spPr>
      </p:pic>
      <p:sp>
        <p:nvSpPr>
          <p:cNvPr id="25" name="Ovál 24">
            <a:extLst>
              <a:ext uri="{FF2B5EF4-FFF2-40B4-BE49-F238E27FC236}">
                <a16:creationId xmlns:a16="http://schemas.microsoft.com/office/drawing/2014/main" id="{2F3310E6-E7F7-472E-B050-36D0A9915E74}"/>
              </a:ext>
            </a:extLst>
          </p:cNvPr>
          <p:cNvSpPr/>
          <p:nvPr/>
        </p:nvSpPr>
        <p:spPr>
          <a:xfrm>
            <a:off x="2360168" y="8441431"/>
            <a:ext cx="1094232" cy="40096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571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ástupný symbol pro číslo snímku 7">
            <a:extLst>
              <a:ext uri="{FF2B5EF4-FFF2-40B4-BE49-F238E27FC236}">
                <a16:creationId xmlns:a16="http://schemas.microsoft.com/office/drawing/2014/main" id="{FCF55DC5-7D37-4851-A547-09AFFABCE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65B7CDE-3DD2-4664-AF7F-296B187DD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pic>
        <p:nvPicPr>
          <p:cNvPr id="10" name="Obrázek 9" descr="Obsah obrázku snímek obrazovky&#10;&#10;Popis byl vytvořen automaticky">
            <a:extLst>
              <a:ext uri="{FF2B5EF4-FFF2-40B4-BE49-F238E27FC236}">
                <a16:creationId xmlns:a16="http://schemas.microsoft.com/office/drawing/2014/main" id="{67274309-5D85-49CE-8411-016A7FF63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08" y="4451572"/>
            <a:ext cx="5299472" cy="2689482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D53D2B0D-8672-48E4-B38A-72782E662FF4}"/>
              </a:ext>
            </a:extLst>
          </p:cNvPr>
          <p:cNvSpPr/>
          <p:nvPr/>
        </p:nvSpPr>
        <p:spPr>
          <a:xfrm>
            <a:off x="4265989" y="5727014"/>
            <a:ext cx="1023987" cy="53405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571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ázek 11" descr="Obsah obrázku snímek obrazovky&#10;&#10;Popis byl vytvořen automaticky">
            <a:extLst>
              <a:ext uri="{FF2B5EF4-FFF2-40B4-BE49-F238E27FC236}">
                <a16:creationId xmlns:a16="http://schemas.microsoft.com/office/drawing/2014/main" id="{C5E0FAB2-BB51-4F78-8844-5B2852F8B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08" y="1644139"/>
            <a:ext cx="5074495" cy="2689482"/>
          </a:xfrm>
          <a:prstGeom prst="rect">
            <a:avLst/>
          </a:prstGeom>
        </p:spPr>
      </p:pic>
      <p:sp>
        <p:nvSpPr>
          <p:cNvPr id="13" name="Ovál 12">
            <a:extLst>
              <a:ext uri="{FF2B5EF4-FFF2-40B4-BE49-F238E27FC236}">
                <a16:creationId xmlns:a16="http://schemas.microsoft.com/office/drawing/2014/main" id="{6A50AEF3-45DF-4149-BB28-3839143D3AA0}"/>
              </a:ext>
            </a:extLst>
          </p:cNvPr>
          <p:cNvSpPr/>
          <p:nvPr/>
        </p:nvSpPr>
        <p:spPr>
          <a:xfrm>
            <a:off x="832429" y="2477729"/>
            <a:ext cx="692627" cy="40552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571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92107764-62EF-49D5-80D8-2A845C99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08" y="789528"/>
            <a:ext cx="5657850" cy="752326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3374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Oslovení</a:t>
            </a:r>
            <a:endParaRPr lang="en-US" sz="3374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Zástupný symbol pro zápatí 3">
            <a:extLst>
              <a:ext uri="{FF2B5EF4-FFF2-40B4-BE49-F238E27FC236}">
                <a16:creationId xmlns:a16="http://schemas.microsoft.com/office/drawing/2014/main" id="{3BE9C6CB-0E79-418D-A684-68B06A07C76F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3401282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3589A99-8C89-4C3F-BED7-659A23C1AFAF}"/>
              </a:ext>
            </a:extLst>
          </p:cNvPr>
          <p:cNvSpPr txBox="1"/>
          <p:nvPr/>
        </p:nvSpPr>
        <p:spPr>
          <a:xfrm>
            <a:off x="617042" y="1551676"/>
            <a:ext cx="5657850" cy="816051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/>
          <a:p>
            <a:pPr marL="0" marR="0" lvl="0" indent="0" algn="l" defTabSz="514335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-28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KONTAKTY</a:t>
            </a:r>
          </a:p>
        </p:txBody>
      </p:sp>
      <p:graphicFrame>
        <p:nvGraphicFramePr>
          <p:cNvPr id="12" name="Zástupný symbol pro obsah 2">
            <a:extLst>
              <a:ext uri="{FF2B5EF4-FFF2-40B4-BE49-F238E27FC236}">
                <a16:creationId xmlns:a16="http://schemas.microsoft.com/office/drawing/2014/main" id="{1E12CA90-5745-44C0-8570-3EA3B058F1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7043" y="2927571"/>
          <a:ext cx="5657850" cy="346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Zástupný symbol pro číslo snímku 7">
            <a:extLst>
              <a:ext uri="{FF2B5EF4-FFF2-40B4-BE49-F238E27FC236}">
                <a16:creationId xmlns:a16="http://schemas.microsoft.com/office/drawing/2014/main" id="{C4A93B7F-DE8B-4DA3-AD89-4E1232955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zápatí 3">
            <a:extLst>
              <a:ext uri="{FF2B5EF4-FFF2-40B4-BE49-F238E27FC236}">
                <a16:creationId xmlns:a16="http://schemas.microsoft.com/office/drawing/2014/main" id="{EAB5E2B2-FDFC-4A7A-B545-14E76A636386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2609131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64" y="707135"/>
            <a:ext cx="5657850" cy="1700713"/>
          </a:xfrm>
        </p:spPr>
        <p:txBody>
          <a:bodyPr vert="horz" lIns="51435" tIns="25718" rIns="51435" bIns="25718" rtlCol="0" anchor="b">
            <a:normAutofit fontScale="90000"/>
          </a:bodyPr>
          <a:lstStyle/>
          <a:p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r>
              <a: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cs-CZ" sz="4500" b="1" dirty="0"/>
              <a:t>KOMUNIKACE se sítí, BUDOVÁNÍ ZNAČKY na LinkedIn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Zástupný symbol pro číslo snímku 7">
            <a:extLst>
              <a:ext uri="{FF2B5EF4-FFF2-40B4-BE49-F238E27FC236}">
                <a16:creationId xmlns:a16="http://schemas.microsoft.com/office/drawing/2014/main" id="{4CAA0669-A55D-49DF-91DF-B71BC8307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BE62CF8-614D-4F27-ACDE-50BF1A656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6CAFB2C-7CED-42FF-97A2-8AED9487E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70" y="2364197"/>
            <a:ext cx="3770189" cy="141638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02FA8B3-0F39-4E4D-8A65-4CA301CD4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70" y="3643348"/>
            <a:ext cx="2717219" cy="100320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1F65E04-A8E2-4DD1-8D16-2652BAFC2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64" y="4856521"/>
            <a:ext cx="5237045" cy="4342344"/>
          </a:xfrm>
          <a:prstGeom prst="rect">
            <a:avLst/>
          </a:prstGeom>
        </p:spPr>
      </p:pic>
      <p:sp>
        <p:nvSpPr>
          <p:cNvPr id="11" name="Zástupný symbol pro zápatí 3">
            <a:extLst>
              <a:ext uri="{FF2B5EF4-FFF2-40B4-BE49-F238E27FC236}">
                <a16:creationId xmlns:a16="http://schemas.microsoft.com/office/drawing/2014/main" id="{4783E4BF-379E-4FE3-9526-8CACBE87080D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3350636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78BD87-58E6-4D2A-94D8-836F2947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4F2D21F7-FB53-4A13-842B-BAB43B98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60" y="1583648"/>
            <a:ext cx="4243913" cy="852258"/>
          </a:xfrm>
        </p:spPr>
        <p:txBody>
          <a:bodyPr/>
          <a:lstStyle/>
          <a:p>
            <a:r>
              <a:rPr lang="cs-CZ" dirty="0"/>
              <a:t>Poznámky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3B2058D-1BE4-4649-848E-787BAFAA97A6}"/>
              </a:ext>
            </a:extLst>
          </p:cNvPr>
          <p:cNvSpPr/>
          <p:nvPr/>
        </p:nvSpPr>
        <p:spPr>
          <a:xfrm>
            <a:off x="389276" y="1228843"/>
            <a:ext cx="6300028" cy="7778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3502989D-8954-403A-B031-BF43F5E73DCB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3345994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78BD87-58E6-4D2A-94D8-836F2947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4F2D21F7-FB53-4A13-842B-BAB43B98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60" y="1583648"/>
            <a:ext cx="4243913" cy="852258"/>
          </a:xfrm>
        </p:spPr>
        <p:txBody>
          <a:bodyPr/>
          <a:lstStyle/>
          <a:p>
            <a:r>
              <a:rPr lang="cs-CZ" dirty="0"/>
              <a:t>Poznámky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3B2058D-1BE4-4649-848E-787BAFAA97A6}"/>
              </a:ext>
            </a:extLst>
          </p:cNvPr>
          <p:cNvSpPr/>
          <p:nvPr/>
        </p:nvSpPr>
        <p:spPr>
          <a:xfrm>
            <a:off x="389276" y="1228843"/>
            <a:ext cx="6300028" cy="7778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5ED8AB-FAA9-4E23-B411-953D5F176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815E715B-4277-4F33-8359-67993A74EAF2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3074684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3ECD8-30E5-4830-BD12-1758493C7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869" y="5997063"/>
            <a:ext cx="5657850" cy="816051"/>
          </a:xfrm>
        </p:spPr>
        <p:txBody>
          <a:bodyPr>
            <a:normAutofit/>
          </a:bodyPr>
          <a:lstStyle/>
          <a:p>
            <a:r>
              <a:rPr lang="cs-CZ" sz="2475" dirty="0"/>
              <a:t>OBRÁZKY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FA47FADF-44C6-444D-AF34-A225A78E2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73" y="6939744"/>
            <a:ext cx="5657850" cy="2045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575" dirty="0">
                <a:solidFill>
                  <a:srgbClr val="C00000"/>
                </a:solidFill>
              </a:rPr>
              <a:t>Pozor na autorská práva k obrázkům!</a:t>
            </a:r>
          </a:p>
          <a:p>
            <a:pPr marL="0" indent="0">
              <a:buNone/>
            </a:pPr>
            <a:r>
              <a:rPr lang="cs-CZ" sz="1575" dirty="0"/>
              <a:t>Tip 1:</a:t>
            </a:r>
            <a:br>
              <a:rPr lang="cs-CZ" sz="1575" dirty="0"/>
            </a:br>
            <a:r>
              <a:rPr lang="cs-CZ" sz="1575" dirty="0"/>
              <a:t>Obrázky zdarma: </a:t>
            </a:r>
            <a:r>
              <a:rPr lang="cs-CZ" sz="1575" dirty="0">
                <a:hlinkClick r:id="rId3"/>
              </a:rPr>
              <a:t>https://pixabay.com/</a:t>
            </a:r>
            <a:endParaRPr lang="cs-CZ" sz="1575" dirty="0"/>
          </a:p>
          <a:p>
            <a:pPr marL="0" indent="0">
              <a:buNone/>
            </a:pPr>
            <a:r>
              <a:rPr lang="cs-CZ" sz="1575" dirty="0"/>
              <a:t>Za dobrou cenu (od 2 USD): </a:t>
            </a:r>
            <a:r>
              <a:rPr lang="cs-CZ" sz="1575" dirty="0">
                <a:hlinkClick r:id="rId4"/>
              </a:rPr>
              <a:t>https://photodune.net/</a:t>
            </a:r>
            <a:endParaRPr lang="cs-CZ" sz="1575" dirty="0"/>
          </a:p>
          <a:p>
            <a:pPr marL="0" indent="0">
              <a:buNone/>
            </a:pPr>
            <a:r>
              <a:rPr lang="cs-CZ" sz="1575" dirty="0"/>
              <a:t>Dražší, ale obrovský výběr a vysoká kvalita: </a:t>
            </a:r>
            <a:r>
              <a:rPr lang="cs-CZ" sz="1575" dirty="0">
                <a:hlinkClick r:id="rId5"/>
              </a:rPr>
              <a:t>https://www.shutterstock.com/</a:t>
            </a:r>
            <a:endParaRPr lang="cs-CZ" sz="1575" dirty="0"/>
          </a:p>
          <a:p>
            <a:pPr marL="0" indent="0">
              <a:buNone/>
            </a:pPr>
            <a:endParaRPr lang="cs-CZ" sz="1575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681A10E-B6CD-4DA7-8485-F7C6AFC86DA4}"/>
              </a:ext>
            </a:extLst>
          </p:cNvPr>
          <p:cNvSpPr txBox="1"/>
          <p:nvPr/>
        </p:nvSpPr>
        <p:spPr>
          <a:xfrm>
            <a:off x="658505" y="618422"/>
            <a:ext cx="1238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DOSAH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90A5440-C25B-42D2-8993-383973B0224F}"/>
              </a:ext>
            </a:extLst>
          </p:cNvPr>
          <p:cNvSpPr txBox="1">
            <a:spLocks/>
          </p:cNvSpPr>
          <p:nvPr/>
        </p:nvSpPr>
        <p:spPr>
          <a:xfrm>
            <a:off x="686812" y="1287686"/>
            <a:ext cx="3607685" cy="223454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marR="0" lvl="0" indent="-6858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Hastagy</a:t>
            </a:r>
            <a:endParaRPr kumimoji="0" lang="cs-CZ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" marR="0" lvl="0" indent="-6858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Označování</a:t>
            </a:r>
          </a:p>
          <a:p>
            <a:pPr marL="68580" marR="0" lvl="0" indent="-6858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Posty bez odkazů</a:t>
            </a:r>
          </a:p>
          <a:p>
            <a:pPr marL="68580" marR="0" lvl="0" indent="-6858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Osobní profil</a:t>
            </a:r>
          </a:p>
          <a:p>
            <a:pPr marL="68580" marR="0" lvl="0" indent="-6858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Plán příspěvků – příprava předem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1DDD8FA-3164-45FA-A465-30D42D49E36A}"/>
              </a:ext>
            </a:extLst>
          </p:cNvPr>
          <p:cNvSpPr/>
          <p:nvPr/>
        </p:nvSpPr>
        <p:spPr>
          <a:xfrm>
            <a:off x="540508" y="413266"/>
            <a:ext cx="5595830" cy="26896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9BE28E5-4394-485F-8824-64B965AD5529}"/>
              </a:ext>
            </a:extLst>
          </p:cNvPr>
          <p:cNvSpPr/>
          <p:nvPr/>
        </p:nvSpPr>
        <p:spPr>
          <a:xfrm>
            <a:off x="533879" y="6271601"/>
            <a:ext cx="5595830" cy="2713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A4788220-F69E-4E30-BB6B-B05540EB7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48C4FE8-DE83-4014-89F7-0D08F6813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12" y="3186014"/>
            <a:ext cx="3604660" cy="2996879"/>
          </a:xfrm>
          <a:prstGeom prst="rect">
            <a:avLst/>
          </a:prstGeom>
        </p:spPr>
      </p:pic>
      <p:sp>
        <p:nvSpPr>
          <p:cNvPr id="14" name="Zástupný symbol pro zápatí 3">
            <a:extLst>
              <a:ext uri="{FF2B5EF4-FFF2-40B4-BE49-F238E27FC236}">
                <a16:creationId xmlns:a16="http://schemas.microsoft.com/office/drawing/2014/main" id="{D305913C-98F2-4A09-84BB-0BBF2FA9AB8A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3540298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40" y="938783"/>
            <a:ext cx="5657850" cy="1408105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cs-CZ" sz="4500" b="1" dirty="0"/>
              <a:t>Přeměna spojení na LinkedIn v ZÁKAZNÍKY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A7CDEFC-7EE9-4B9A-BFB9-BE2F67B4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sz="78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5EEB95-E46B-4717-8F6E-8E036FC5D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379" y="2830881"/>
            <a:ext cx="3453664" cy="2871342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E7290B66-2471-4784-9645-0458F86F1CEE}"/>
              </a:ext>
            </a:extLst>
          </p:cNvPr>
          <p:cNvSpPr txBox="1">
            <a:spLocks/>
          </p:cNvSpPr>
          <p:nvPr/>
        </p:nvSpPr>
        <p:spPr>
          <a:xfrm>
            <a:off x="709030" y="2759186"/>
            <a:ext cx="2044280" cy="19981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STRATEGIE 1: CESTA ZÁKAZNÍKA (on-line prodej)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64CB689-A3A0-413A-878B-89C36BF1E497}"/>
              </a:ext>
            </a:extLst>
          </p:cNvPr>
          <p:cNvSpPr/>
          <p:nvPr/>
        </p:nvSpPr>
        <p:spPr>
          <a:xfrm>
            <a:off x="575960" y="2651907"/>
            <a:ext cx="5967807" cy="32857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A6FADBF1-4EC6-4441-8F97-1B0B308EF306}"/>
              </a:ext>
            </a:extLst>
          </p:cNvPr>
          <p:cNvSpPr txBox="1">
            <a:spLocks/>
          </p:cNvSpPr>
          <p:nvPr/>
        </p:nvSpPr>
        <p:spPr>
          <a:xfrm>
            <a:off x="550977" y="6218982"/>
            <a:ext cx="2044280" cy="19981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STRATEGIE 2: GENEROVÁNÍ SCHŮZEK (přímý prodej)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734CCC0-CF6A-49CA-9F80-9A52DC80A204}"/>
              </a:ext>
            </a:extLst>
          </p:cNvPr>
          <p:cNvSpPr/>
          <p:nvPr/>
        </p:nvSpPr>
        <p:spPr>
          <a:xfrm>
            <a:off x="584161" y="6121677"/>
            <a:ext cx="5967807" cy="32091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F05F5A9-6648-4D7C-B535-1ACBE3ECC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379" y="6160448"/>
            <a:ext cx="3576727" cy="297365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92134BF-BC83-4D56-BC78-F894898A4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sp>
        <p:nvSpPr>
          <p:cNvPr id="17" name="Zástupný symbol pro zápatí 3">
            <a:extLst>
              <a:ext uri="{FF2B5EF4-FFF2-40B4-BE49-F238E27FC236}">
                <a16:creationId xmlns:a16="http://schemas.microsoft.com/office/drawing/2014/main" id="{27F150FD-804C-4EA9-ACDE-87F65393575C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4104372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6DDEC3D-15C2-4414-BB38-0A90F71F8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12191"/>
          <a:stretch/>
        </p:blipFill>
        <p:spPr>
          <a:xfrm>
            <a:off x="4443639" y="6013134"/>
            <a:ext cx="2250740" cy="298935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E102C3A-FDC5-40D2-B088-7198619F8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5F4211FF-521A-4563-A443-6690BFF9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04" y="2530308"/>
            <a:ext cx="5240791" cy="816051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dirty="0"/>
              <a:t>Jaký je můj cíl na LinkedIn?</a:t>
            </a:r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30E9A68-ADF0-412E-88D8-D2D2DE5E5DCC}"/>
              </a:ext>
            </a:extLst>
          </p:cNvPr>
          <p:cNvSpPr txBox="1"/>
          <p:nvPr/>
        </p:nvSpPr>
        <p:spPr>
          <a:xfrm>
            <a:off x="753608" y="3448227"/>
            <a:ext cx="4375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Čeho zde chci dosáhnout, co chci získat?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Koho chci oslovit, kdo je můj cílový zákazník?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BBC56F38-D911-4B63-BB10-4B776A829E77}"/>
              </a:ext>
            </a:extLst>
          </p:cNvPr>
          <p:cNvSpPr txBox="1">
            <a:spLocks/>
          </p:cNvSpPr>
          <p:nvPr/>
        </p:nvSpPr>
        <p:spPr>
          <a:xfrm>
            <a:off x="649172" y="195835"/>
            <a:ext cx="5657850" cy="2189345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solidFill>
                  <a:schemeClr val="tx1">
                    <a:lumMod val="85000"/>
                    <a:lumOff val="15000"/>
                  </a:schemeClr>
                </a:solidFill>
              </a:rPr>
              <a:t>1. BIG PICTURE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Zástupný symbol pro zápatí 3">
            <a:extLst>
              <a:ext uri="{FF2B5EF4-FFF2-40B4-BE49-F238E27FC236}">
                <a16:creationId xmlns:a16="http://schemas.microsoft.com/office/drawing/2014/main" id="{C6320399-51EF-4734-90BB-7AB79BA7F216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2532431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3589A99-8C89-4C3F-BED7-659A23C1AFAF}"/>
              </a:ext>
            </a:extLst>
          </p:cNvPr>
          <p:cNvSpPr txBox="1"/>
          <p:nvPr/>
        </p:nvSpPr>
        <p:spPr>
          <a:xfrm>
            <a:off x="276959" y="3314908"/>
            <a:ext cx="1735225" cy="3247223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pPr marL="0" marR="0" lvl="0" indent="0" algn="l" defTabSz="514335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0" u="none" strike="noStrike" kern="1200" cap="none" spc="-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DŮLEŽITÉ</a:t>
            </a:r>
          </a:p>
        </p:txBody>
      </p:sp>
      <p:graphicFrame>
        <p:nvGraphicFramePr>
          <p:cNvPr id="17" name="Zástupný symbol pro obsah 2">
            <a:extLst>
              <a:ext uri="{FF2B5EF4-FFF2-40B4-BE49-F238E27FC236}">
                <a16:creationId xmlns:a16="http://schemas.microsoft.com/office/drawing/2014/main" id="{65366989-FEF4-482D-B6F2-B2240EFB97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6665261"/>
              </p:ext>
            </p:extLst>
          </p:nvPr>
        </p:nvGraphicFramePr>
        <p:xfrm>
          <a:off x="2657514" y="5078092"/>
          <a:ext cx="3823692" cy="3178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496A390B-2982-4D43-91F4-9611D4C93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s-CZ" sz="78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F3F0DD13-AAA4-46D6-AE6C-1DD9B7E820C1}"/>
              </a:ext>
            </a:extLst>
          </p:cNvPr>
          <p:cNvSpPr txBox="1">
            <a:spLocks/>
          </p:cNvSpPr>
          <p:nvPr/>
        </p:nvSpPr>
        <p:spPr>
          <a:xfrm>
            <a:off x="613234" y="519767"/>
            <a:ext cx="2044280" cy="19981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STRATEGIE 3: SKUPINA na LinkedIn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771A8A75-FF21-44CF-85D5-786F61A26047}"/>
              </a:ext>
            </a:extLst>
          </p:cNvPr>
          <p:cNvSpPr/>
          <p:nvPr/>
        </p:nvSpPr>
        <p:spPr>
          <a:xfrm>
            <a:off x="613234" y="435588"/>
            <a:ext cx="5967807" cy="40272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Zástupný symbol pro obsah 2">
            <a:extLst>
              <a:ext uri="{FF2B5EF4-FFF2-40B4-BE49-F238E27FC236}">
                <a16:creationId xmlns:a16="http://schemas.microsoft.com/office/drawing/2014/main" id="{1E5DBB4C-3D2E-4EEF-BDFE-DECF5BE392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8271272"/>
              </p:ext>
            </p:extLst>
          </p:nvPr>
        </p:nvGraphicFramePr>
        <p:xfrm>
          <a:off x="2633455" y="570517"/>
          <a:ext cx="3823693" cy="3741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Obdélník 17">
            <a:extLst>
              <a:ext uri="{FF2B5EF4-FFF2-40B4-BE49-F238E27FC236}">
                <a16:creationId xmlns:a16="http://schemas.microsoft.com/office/drawing/2014/main" id="{BA89E6EA-5CCE-453F-B400-C83BE7876CCF}"/>
              </a:ext>
            </a:extLst>
          </p:cNvPr>
          <p:cNvSpPr/>
          <p:nvPr/>
        </p:nvSpPr>
        <p:spPr>
          <a:xfrm>
            <a:off x="613234" y="4613490"/>
            <a:ext cx="5967807" cy="40272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ACCBB02A-F55F-47CD-BA33-3EBDF15E8662}"/>
              </a:ext>
            </a:extLst>
          </p:cNvPr>
          <p:cNvSpPr txBox="1">
            <a:spLocks/>
          </p:cNvSpPr>
          <p:nvPr/>
        </p:nvSpPr>
        <p:spPr>
          <a:xfrm>
            <a:off x="689916" y="5108557"/>
            <a:ext cx="2044280" cy="19981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DŮLEŽITÉ</a:t>
            </a:r>
          </a:p>
        </p:txBody>
      </p:sp>
      <p:sp>
        <p:nvSpPr>
          <p:cNvPr id="13" name="Zástupný symbol pro zápatí 3">
            <a:extLst>
              <a:ext uri="{FF2B5EF4-FFF2-40B4-BE49-F238E27FC236}">
                <a16:creationId xmlns:a16="http://schemas.microsoft.com/office/drawing/2014/main" id="{7531ED0C-14BA-4FCB-ABD0-EF12C9B926AB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1591080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2FF025A-E011-4B69-B798-1E5BBB410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14338"/>
            <a:ext cx="5657850" cy="2095500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POZNÁMKY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Zástupný symbol pro číslo snímku 7">
            <a:extLst>
              <a:ext uri="{FF2B5EF4-FFF2-40B4-BE49-F238E27FC236}">
                <a16:creationId xmlns:a16="http://schemas.microsoft.com/office/drawing/2014/main" id="{3AE2AF69-0305-490F-81FF-84CFE07D3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s-CZ" sz="78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148372-A74D-480B-A879-3BE614C08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61BC9D7E-835B-477A-A335-A789495E53F6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8646471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124" y="565589"/>
            <a:ext cx="5657850" cy="957001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</a:t>
            </a:r>
            <a:r>
              <a: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NEXT STEPS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BDFF57AE-B12F-4AB3-9B65-3CF4A61E6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BE57B0-F9C2-4BA2-B40A-F80DAB6C0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19" y="2666060"/>
            <a:ext cx="5657851" cy="1769098"/>
          </a:xfrm>
        </p:spPr>
        <p:txBody>
          <a:bodyPr/>
          <a:lstStyle/>
          <a:p>
            <a:endParaRPr lang="cs-CZ" dirty="0"/>
          </a:p>
        </p:txBody>
      </p:sp>
      <p:graphicFrame>
        <p:nvGraphicFramePr>
          <p:cNvPr id="9" name="Zástupný obsah 2">
            <a:extLst>
              <a:ext uri="{FF2B5EF4-FFF2-40B4-BE49-F238E27FC236}">
                <a16:creationId xmlns:a16="http://schemas.microsoft.com/office/drawing/2014/main" id="{A28390EF-2E88-4DBF-B972-7C3E2EC330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714555"/>
              </p:ext>
            </p:extLst>
          </p:nvPr>
        </p:nvGraphicFramePr>
        <p:xfrm>
          <a:off x="617219" y="1727376"/>
          <a:ext cx="5689804" cy="2610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Zástupný symbol pro zápatí 3">
            <a:extLst>
              <a:ext uri="{FF2B5EF4-FFF2-40B4-BE49-F238E27FC236}">
                <a16:creationId xmlns:a16="http://schemas.microsoft.com/office/drawing/2014/main" id="{1772F241-E338-46D7-A1E9-3E27C6560CB7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7D7BEB26-9B9F-4CD8-B1E8-C6862A69E4E7}"/>
              </a:ext>
            </a:extLst>
          </p:cNvPr>
          <p:cNvSpPr/>
          <p:nvPr/>
        </p:nvSpPr>
        <p:spPr>
          <a:xfrm>
            <a:off x="617219" y="4618752"/>
            <a:ext cx="5764755" cy="37935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34A6A44B-47F3-469A-8A96-563228261197}"/>
              </a:ext>
            </a:extLst>
          </p:cNvPr>
          <p:cNvSpPr txBox="1">
            <a:spLocks/>
          </p:cNvSpPr>
          <p:nvPr/>
        </p:nvSpPr>
        <p:spPr>
          <a:xfrm>
            <a:off x="789942" y="4570100"/>
            <a:ext cx="5161589" cy="581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Reference v příspěvku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77A5DB8-0043-4FD7-A421-4536F00DD7D4}"/>
              </a:ext>
            </a:extLst>
          </p:cNvPr>
          <p:cNvSpPr txBox="1"/>
          <p:nvPr/>
        </p:nvSpPr>
        <p:spPr>
          <a:xfrm>
            <a:off x="668018" y="5200239"/>
            <a:ext cx="53840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dirty="0"/>
              <a:t>Napsat příspěvek – o jakou akci šlo, co konkrétně si odnáším, proč doporučuji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Označit, koho doporučuji - @Jana Bártíková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Připojit obrázek z akce nebo Kudos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Vložit odkaz na přihlášení</a:t>
            </a:r>
            <a:br>
              <a:rPr lang="cs-CZ" dirty="0"/>
            </a:br>
            <a:r>
              <a:rPr lang="cs-CZ" dirty="0">
                <a:hlinkClick r:id="rId7"/>
              </a:rPr>
              <a:t>https://www.linkedakademie.cz/seminar/</a:t>
            </a:r>
            <a:endParaRPr lang="cs-CZ" dirty="0"/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Přidat tagy #</a:t>
            </a:r>
            <a:r>
              <a:rPr lang="cs-CZ" dirty="0" err="1"/>
              <a:t>linkedinkurz</a:t>
            </a:r>
            <a:r>
              <a:rPr lang="cs-CZ" dirty="0"/>
              <a:t> #</a:t>
            </a:r>
            <a:r>
              <a:rPr lang="cs-CZ" dirty="0" err="1"/>
              <a:t>linkedinseminar</a:t>
            </a:r>
            <a:r>
              <a:rPr lang="cs-CZ" dirty="0"/>
              <a:t> #</a:t>
            </a:r>
            <a:r>
              <a:rPr lang="cs-CZ" dirty="0" err="1"/>
              <a:t>linkedinprobyznys</a:t>
            </a:r>
            <a:endParaRPr lang="cs-CZ" dirty="0"/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Zveřejnit </a:t>
            </a:r>
            <a:r>
              <a:rPr lang="cs-CZ" b="1" dirty="0"/>
              <a:t>nejpozději do 10. 2. </a:t>
            </a:r>
            <a:r>
              <a:rPr lang="cs-CZ" dirty="0"/>
              <a:t>- </a:t>
            </a:r>
            <a:r>
              <a:rPr lang="cs-CZ" i="1" dirty="0"/>
              <a:t>všední den 8 – 12 nebo 13 – 16 hodin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Poslat mi zprávu s odkazem na příspěvek</a:t>
            </a:r>
          </a:p>
        </p:txBody>
      </p:sp>
    </p:spTree>
    <p:extLst>
      <p:ext uri="{BB962C8B-B14F-4D97-AF65-F5344CB8AC3E}">
        <p14:creationId xmlns:p14="http://schemas.microsoft.com/office/powerpoint/2010/main" val="36609603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AF3B51D-931F-4C1A-BEED-5BE01FB5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43</a:t>
            </a:fld>
            <a:endParaRPr lang="cs-CZ"/>
          </a:p>
        </p:txBody>
      </p:sp>
      <p:sp>
        <p:nvSpPr>
          <p:cNvPr id="11" name="Zástupný symbol pro zápatí 3">
            <a:extLst>
              <a:ext uri="{FF2B5EF4-FFF2-40B4-BE49-F238E27FC236}">
                <a16:creationId xmlns:a16="http://schemas.microsoft.com/office/drawing/2014/main" id="{8BC6E201-56F1-497D-AEAA-7FE0286680CE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©2019 Linked Akademie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A6220B8-6B6D-41CF-94A5-E9FBA45D5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E9CEA711-2783-4DC9-94E8-C03418FA8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97" y="937580"/>
            <a:ext cx="5829206" cy="40154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Workshop: Obsahová a prodejní strategie na LinkedIn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Návody, </a:t>
            </a:r>
            <a:r>
              <a:rPr lang="cs-CZ" b="1" dirty="0"/>
              <a:t>jak tvořit a publikovat</a:t>
            </a:r>
            <a:r>
              <a:rPr lang="cs-CZ" dirty="0"/>
              <a:t> hodnotný obsah, který vám pomůže získat nové a udržet stávající zákazníky na LinkedIn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Principy, jak vytvářet </a:t>
            </a:r>
            <a:r>
              <a:rPr lang="cs-CZ" b="1" dirty="0"/>
              <a:t>funkční obsahovou a prodejní strategii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Doporučení pro tvorbu </a:t>
            </a:r>
            <a:r>
              <a:rPr lang="cs-CZ" b="1" dirty="0"/>
              <a:t>publikačních plánů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Praktické </a:t>
            </a:r>
            <a:r>
              <a:rPr lang="cs-CZ" b="1" dirty="0"/>
              <a:t>tipy a triky</a:t>
            </a:r>
            <a:r>
              <a:rPr lang="cs-CZ" dirty="0"/>
              <a:t> pro samotné psaní a tvorbu dalšího obsahu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Vlastní </a:t>
            </a:r>
            <a:r>
              <a:rPr lang="cs-CZ" b="1" dirty="0"/>
              <a:t>seznam témat</a:t>
            </a:r>
            <a:r>
              <a:rPr lang="cs-CZ" dirty="0"/>
              <a:t>, o kterých můžete na LinkedIn psát a hovořit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Svou vlastní obsahovou a prodejní strategii na LinkedIn</a:t>
            </a:r>
          </a:p>
          <a:p>
            <a:pPr marL="0" indent="0">
              <a:buNone/>
            </a:pPr>
            <a:r>
              <a:rPr lang="cs-CZ" dirty="0"/>
              <a:t>Lektorka: Lucie Zitterbartová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https://www.linkedakademie.cz/workshop-obsah/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VÁŠ KÓD -20%: </a:t>
            </a:r>
            <a:r>
              <a:rPr lang="cs-CZ" b="1" i="1" dirty="0">
                <a:solidFill>
                  <a:srgbClr val="FF0000"/>
                </a:solidFill>
              </a:rPr>
              <a:t>LAws012020</a:t>
            </a:r>
          </a:p>
          <a:p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75DF5C6-FCC4-4FB4-BF1A-A5E04177372C}"/>
              </a:ext>
            </a:extLst>
          </p:cNvPr>
          <p:cNvSpPr/>
          <p:nvPr/>
        </p:nvSpPr>
        <p:spPr>
          <a:xfrm>
            <a:off x="406714" y="838214"/>
            <a:ext cx="5962289" cy="40154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E2F9471A-E4AC-4874-A5C5-F90BF46523BC}"/>
              </a:ext>
            </a:extLst>
          </p:cNvPr>
          <p:cNvSpPr txBox="1">
            <a:spLocks/>
          </p:cNvSpPr>
          <p:nvPr/>
        </p:nvSpPr>
        <p:spPr>
          <a:xfrm>
            <a:off x="539797" y="5116789"/>
            <a:ext cx="5829206" cy="40154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Workshop: Automatizace práce s LinkedIn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Kompletní know-how efektivní práce s LinkedIn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Praktické ukázky</a:t>
            </a:r>
            <a:r>
              <a:rPr lang="cs-CZ" dirty="0"/>
              <a:t> nástrojů a aplikací, se kterými můžete většinu aktivit na LinkedIn </a:t>
            </a:r>
            <a:r>
              <a:rPr lang="cs-CZ" b="1" dirty="0"/>
              <a:t>automatizovat </a:t>
            </a:r>
            <a:r>
              <a:rPr lang="cs-CZ" dirty="0"/>
              <a:t>a ušetřit tak spoustu času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Automatizované nástroje na získávání</a:t>
            </a:r>
            <a:r>
              <a:rPr lang="cs-CZ" b="1" dirty="0"/>
              <a:t> kvalitních leadů </a:t>
            </a:r>
            <a:r>
              <a:rPr lang="cs-CZ" dirty="0"/>
              <a:t>na LinkedIn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Pomoc s </a:t>
            </a:r>
            <a:r>
              <a:rPr lang="cs-CZ" b="1" dirty="0"/>
              <a:t>instalací</a:t>
            </a:r>
            <a:r>
              <a:rPr lang="cs-CZ" dirty="0"/>
              <a:t> a nastavením všech nástrojů a aplikací na místě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Odpovědi</a:t>
            </a:r>
            <a:r>
              <a:rPr lang="cs-CZ" dirty="0"/>
              <a:t> na vaše otázky a doporučení k řešení </a:t>
            </a:r>
            <a:r>
              <a:rPr lang="cs-CZ" b="1" dirty="0"/>
              <a:t>vašich konkrétních situací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Lektor: Tomáš Havelka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 marL="0" indent="0">
              <a:buNone/>
            </a:pPr>
            <a:r>
              <a:rPr lang="cs-CZ" dirty="0">
                <a:hlinkClick r:id="rId4"/>
              </a:rPr>
              <a:t>https://www.linkedakademie.cz/workshop-automatizace/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VÁŠ KÓD -20%: </a:t>
            </a:r>
            <a:r>
              <a:rPr lang="cs-CZ" b="1" i="1" dirty="0">
                <a:solidFill>
                  <a:srgbClr val="FF0000"/>
                </a:solidFill>
              </a:rPr>
              <a:t>LAws012020</a:t>
            </a:r>
          </a:p>
          <a:p>
            <a:endParaRPr lang="cs-CZ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03B1E730-DC99-43D9-8795-2BECF85F5853}"/>
              </a:ext>
            </a:extLst>
          </p:cNvPr>
          <p:cNvSpPr/>
          <p:nvPr/>
        </p:nvSpPr>
        <p:spPr>
          <a:xfrm>
            <a:off x="406714" y="5017423"/>
            <a:ext cx="5962289" cy="40154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4200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129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70A54210-A0AB-414F-81DB-6BD3DE6CD1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3455511"/>
              </p:ext>
            </p:extLst>
          </p:nvPr>
        </p:nvGraphicFramePr>
        <p:xfrm>
          <a:off x="403630" y="796421"/>
          <a:ext cx="5657850" cy="2129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734FFE9-2946-435D-85C1-7D452A942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5</a:t>
            </a:fld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DD7953A4-6277-4642-A39A-BBBB430954E3}"/>
              </a:ext>
            </a:extLst>
          </p:cNvPr>
          <p:cNvSpPr txBox="1">
            <a:spLocks/>
          </p:cNvSpPr>
          <p:nvPr/>
        </p:nvSpPr>
        <p:spPr>
          <a:xfrm>
            <a:off x="-780973" y="2486360"/>
            <a:ext cx="5657850" cy="22631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endParaRPr lang="cs-CZ" sz="2250" b="1" dirty="0">
              <a:solidFill>
                <a:srgbClr val="002060"/>
              </a:solidFill>
            </a:endParaRPr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cs-CZ" sz="2250" b="1" dirty="0">
                <a:solidFill>
                  <a:srgbClr val="002060"/>
                </a:solidFill>
              </a:rPr>
              <a:t>80% B2B leadů pochází z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04AAF17-BE00-4A92-9367-C2FE5DEF4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82" y="2708708"/>
            <a:ext cx="2152498" cy="71570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FBE6AE8-9A2A-464C-ABEF-A75672224FC4}"/>
              </a:ext>
            </a:extLst>
          </p:cNvPr>
          <p:cNvSpPr/>
          <p:nvPr/>
        </p:nvSpPr>
        <p:spPr>
          <a:xfrm>
            <a:off x="620341" y="3764236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01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002E0B3-5638-4D2C-8537-504273A86974}"/>
              </a:ext>
            </a:extLst>
          </p:cNvPr>
          <p:cNvSpPr/>
          <p:nvPr/>
        </p:nvSpPr>
        <p:spPr>
          <a:xfrm>
            <a:off x="584200" y="3744912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5F80A64-49F3-4176-91FB-E61EB026227D}"/>
              </a:ext>
            </a:extLst>
          </p:cNvPr>
          <p:cNvSpPr/>
          <p:nvPr/>
        </p:nvSpPr>
        <p:spPr>
          <a:xfrm>
            <a:off x="584200" y="6341799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E6962231-1205-4555-8135-42EA59B3B382}"/>
              </a:ext>
            </a:extLst>
          </p:cNvPr>
          <p:cNvSpPr/>
          <p:nvPr/>
        </p:nvSpPr>
        <p:spPr>
          <a:xfrm>
            <a:off x="600480" y="7675746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87F2E705-C0CD-4746-B185-69D6CFBAD705}"/>
              </a:ext>
            </a:extLst>
          </p:cNvPr>
          <p:cNvSpPr/>
          <p:nvPr/>
        </p:nvSpPr>
        <p:spPr>
          <a:xfrm>
            <a:off x="600480" y="5039832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D041090E-CE83-4FC4-8C98-660E61415086}"/>
              </a:ext>
            </a:extLst>
          </p:cNvPr>
          <p:cNvSpPr/>
          <p:nvPr/>
        </p:nvSpPr>
        <p:spPr>
          <a:xfrm>
            <a:off x="600480" y="5001092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02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E560AD22-BB4D-4041-8242-74AC5DCEDD72}"/>
              </a:ext>
            </a:extLst>
          </p:cNvPr>
          <p:cNvSpPr/>
          <p:nvPr/>
        </p:nvSpPr>
        <p:spPr>
          <a:xfrm>
            <a:off x="620341" y="6264326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03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FB7B9D12-DD5B-44F7-8A8D-7103527B42AC}"/>
              </a:ext>
            </a:extLst>
          </p:cNvPr>
          <p:cNvSpPr/>
          <p:nvPr/>
        </p:nvSpPr>
        <p:spPr>
          <a:xfrm>
            <a:off x="620341" y="7675746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04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D7ED3FCF-4E39-4845-8163-625F63BC3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sp>
        <p:nvSpPr>
          <p:cNvPr id="22" name="Zástupný symbol pro zápatí 3">
            <a:extLst>
              <a:ext uri="{FF2B5EF4-FFF2-40B4-BE49-F238E27FC236}">
                <a16:creationId xmlns:a16="http://schemas.microsoft.com/office/drawing/2014/main" id="{424DF65A-1E7F-4B08-88F9-D63D5F5DC1B7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106673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BA5B82-AA98-4520-BDA4-3A7EB7C9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495199"/>
            <a:ext cx="5657850" cy="816051"/>
          </a:xfrm>
        </p:spPr>
        <p:txBody>
          <a:bodyPr/>
          <a:lstStyle/>
          <a:p>
            <a:pPr lvl="0"/>
            <a:r>
              <a:rPr lang="cs-CZ" dirty="0"/>
              <a:t>KDO JE NA LinkedIn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37944" y="2626574"/>
            <a:ext cx="4786251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69">
              <a:defRPr/>
            </a:pPr>
            <a:r>
              <a:rPr lang="cs-CZ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1.700.000 + účtů v ČR </a:t>
            </a:r>
          </a:p>
          <a:p>
            <a:pPr defTabSz="257169">
              <a:defRPr/>
            </a:pPr>
            <a:endParaRPr lang="cs-CZ" sz="135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defTabSz="257169">
              <a:defRPr/>
            </a:pPr>
            <a:r>
              <a:rPr lang="cs-CZ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NEJSILNĚJI ZASTOUPENÉ OBORY:</a:t>
            </a:r>
          </a:p>
          <a:p>
            <a:pPr defTabSz="257169">
              <a:defRPr/>
            </a:pPr>
            <a:endParaRPr lang="cs-CZ" sz="13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Obrázek 5" descr="Obsah obrázku osoba, pózování, fotka, skupina&#10;&#10;Popis se vygeneroval automaticky.">
            <a:extLst>
              <a:ext uri="{FF2B5EF4-FFF2-40B4-BE49-F238E27FC236}">
                <a16:creationId xmlns:a16="http://schemas.microsoft.com/office/drawing/2014/main" id="{52219464-5F63-4234-9519-145C8A7DC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39" y="6773070"/>
            <a:ext cx="2712827" cy="2309173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BDDC07-DFCE-4547-AEC4-BF7C5BB3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228D-AC77-49E0-9248-79B84C1E8E99}" type="slidenum">
              <a:rPr lang="cs-CZ" smtClean="0"/>
              <a:t>6</a:t>
            </a:fld>
            <a:endParaRPr lang="cs-CZ"/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5A4377A9-F886-49F6-9725-613982A87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403593"/>
              </p:ext>
            </p:extLst>
          </p:nvPr>
        </p:nvGraphicFramePr>
        <p:xfrm>
          <a:off x="673277" y="3518575"/>
          <a:ext cx="4940067" cy="318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6689">
                  <a:extLst>
                    <a:ext uri="{9D8B030D-6E8A-4147-A177-3AD203B41FA5}">
                      <a16:colId xmlns:a16="http://schemas.microsoft.com/office/drawing/2014/main" val="3388173585"/>
                    </a:ext>
                  </a:extLst>
                </a:gridCol>
                <a:gridCol w="1646689">
                  <a:extLst>
                    <a:ext uri="{9D8B030D-6E8A-4147-A177-3AD203B41FA5}">
                      <a16:colId xmlns:a16="http://schemas.microsoft.com/office/drawing/2014/main" val="2891780188"/>
                    </a:ext>
                  </a:extLst>
                </a:gridCol>
                <a:gridCol w="1646689">
                  <a:extLst>
                    <a:ext uri="{9D8B030D-6E8A-4147-A177-3AD203B41FA5}">
                      <a16:colId xmlns:a16="http://schemas.microsoft.com/office/drawing/2014/main" val="3015489262"/>
                    </a:ext>
                  </a:extLst>
                </a:gridCol>
              </a:tblGrid>
              <a:tr h="50917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OBOR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POČET ČLENŮ na LinkedIn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Meziroční nárůst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223608"/>
                  </a:ext>
                </a:extLst>
              </a:tr>
              <a:tr h="50917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Služby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166.654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10,9%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7016938"/>
                  </a:ext>
                </a:extLst>
              </a:tr>
              <a:tr h="50917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148.919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11,8%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98897"/>
                  </a:ext>
                </a:extLst>
              </a:tr>
              <a:tr h="50917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Inženýring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143.233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18,7%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8551068"/>
                  </a:ext>
                </a:extLst>
              </a:tr>
              <a:tr h="509176"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Finance a obchod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135.104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25,8%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830430"/>
                  </a:ext>
                </a:extLst>
              </a:tr>
              <a:tr h="50917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Marketing a média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86.570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12,8%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9718319"/>
                  </a:ext>
                </a:extLst>
              </a:tr>
            </a:tbl>
          </a:graphicData>
        </a:graphic>
      </p:graphicFrame>
      <p:sp>
        <p:nvSpPr>
          <p:cNvPr id="9" name="Zástupný symbol pro zápatí 3">
            <a:extLst>
              <a:ext uri="{FF2B5EF4-FFF2-40B4-BE49-F238E27FC236}">
                <a16:creationId xmlns:a16="http://schemas.microsoft.com/office/drawing/2014/main" id="{1476EDD8-2653-46B5-8783-9CAB7A556314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935042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96F1DC7-760C-4999-977D-23771F36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438002D8-0C65-44AB-A021-71BC793C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495199"/>
            <a:ext cx="5657850" cy="816051"/>
          </a:xfrm>
        </p:spPr>
        <p:txBody>
          <a:bodyPr/>
          <a:lstStyle/>
          <a:p>
            <a:pPr lvl="0"/>
            <a:r>
              <a:rPr lang="cs-CZ" dirty="0"/>
              <a:t>CO MI UMOŽŇUJE LinkedIn?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1B2869-F6B9-4267-82A3-3121BC8E5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A7B2408-1499-4BDD-BCB5-0340B61D58D4}"/>
              </a:ext>
            </a:extLst>
          </p:cNvPr>
          <p:cNvSpPr/>
          <p:nvPr/>
        </p:nvSpPr>
        <p:spPr>
          <a:xfrm>
            <a:off x="780263" y="2830119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 w="0"/>
                <a:solidFill>
                  <a:srgbClr val="2683C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9947FD9-B603-40D6-898D-F7142222B5C6}"/>
              </a:ext>
            </a:extLst>
          </p:cNvPr>
          <p:cNvSpPr/>
          <p:nvPr/>
        </p:nvSpPr>
        <p:spPr>
          <a:xfrm>
            <a:off x="744122" y="2810795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8A86ADE-74B8-4219-A073-9485FA3BA025}"/>
              </a:ext>
            </a:extLst>
          </p:cNvPr>
          <p:cNvSpPr/>
          <p:nvPr/>
        </p:nvSpPr>
        <p:spPr>
          <a:xfrm>
            <a:off x="744122" y="5407682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D9668C6-1CB9-4A90-A4B2-AF6FAEAAA55F}"/>
              </a:ext>
            </a:extLst>
          </p:cNvPr>
          <p:cNvSpPr/>
          <p:nvPr/>
        </p:nvSpPr>
        <p:spPr>
          <a:xfrm>
            <a:off x="760402" y="6741629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69D1C1D-3B17-4A54-848B-7C7A77B51629}"/>
              </a:ext>
            </a:extLst>
          </p:cNvPr>
          <p:cNvSpPr/>
          <p:nvPr/>
        </p:nvSpPr>
        <p:spPr>
          <a:xfrm>
            <a:off x="760402" y="4105715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3CD8C663-E52F-45BF-9629-EA90F7B70260}"/>
              </a:ext>
            </a:extLst>
          </p:cNvPr>
          <p:cNvSpPr/>
          <p:nvPr/>
        </p:nvSpPr>
        <p:spPr>
          <a:xfrm>
            <a:off x="760402" y="4066975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 w="0"/>
                <a:solidFill>
                  <a:srgbClr val="2683C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6489324D-4430-45D4-85E8-FBA8DEE03D8B}"/>
              </a:ext>
            </a:extLst>
          </p:cNvPr>
          <p:cNvSpPr/>
          <p:nvPr/>
        </p:nvSpPr>
        <p:spPr>
          <a:xfrm>
            <a:off x="780263" y="5330209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 w="0"/>
                <a:solidFill>
                  <a:srgbClr val="2683C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A93947A9-0080-4713-A509-1F23FBAAD3C1}"/>
              </a:ext>
            </a:extLst>
          </p:cNvPr>
          <p:cNvSpPr/>
          <p:nvPr/>
        </p:nvSpPr>
        <p:spPr>
          <a:xfrm>
            <a:off x="780263" y="6741629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 w="0"/>
                <a:solidFill>
                  <a:srgbClr val="2683C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44F6849-9CC5-4905-918F-6FC74F8730AA}"/>
              </a:ext>
            </a:extLst>
          </p:cNvPr>
          <p:cNvSpPr/>
          <p:nvPr/>
        </p:nvSpPr>
        <p:spPr>
          <a:xfrm>
            <a:off x="751525" y="8014782"/>
            <a:ext cx="5105400" cy="109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D4198E61-E184-43BC-BC44-8E9796C917C3}"/>
              </a:ext>
            </a:extLst>
          </p:cNvPr>
          <p:cNvSpPr/>
          <p:nvPr/>
        </p:nvSpPr>
        <p:spPr>
          <a:xfrm>
            <a:off x="784810" y="8018132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 w="0"/>
                <a:solidFill>
                  <a:srgbClr val="2683C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  <p:sp>
        <p:nvSpPr>
          <p:cNvPr id="20" name="Zástupný symbol pro zápatí 3">
            <a:extLst>
              <a:ext uri="{FF2B5EF4-FFF2-40B4-BE49-F238E27FC236}">
                <a16:creationId xmlns:a16="http://schemas.microsoft.com/office/drawing/2014/main" id="{950BC975-B27C-409A-B7D5-5D142D0401B2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189120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E1282-6B71-4E70-8089-73CDCF84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2" y="183643"/>
            <a:ext cx="5657850" cy="2189345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cs-CZ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STRATEGIE a TŘI PILÍŘE prodeje na LinkedIn</a:t>
            </a:r>
            <a:endParaRPr lang="en-US" sz="4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7208FA70-0178-453C-A41A-5A250307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C9CAB0-523A-42C2-9775-C6111AD41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72" y="2692876"/>
            <a:ext cx="4478222" cy="226012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EB50F7A-7AEE-43D5-9DB7-134140FA5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73" y="6178004"/>
            <a:ext cx="6213422" cy="2669776"/>
          </a:xfrm>
          <a:prstGeom prst="rect">
            <a:avLst/>
          </a:prstGeom>
        </p:spPr>
      </p:pic>
      <p:sp>
        <p:nvSpPr>
          <p:cNvPr id="43" name="Obdélník 42">
            <a:extLst>
              <a:ext uri="{FF2B5EF4-FFF2-40B4-BE49-F238E27FC236}">
                <a16:creationId xmlns:a16="http://schemas.microsoft.com/office/drawing/2014/main" id="{8C34E13E-4B69-4696-AD61-3C8D233C4055}"/>
              </a:ext>
            </a:extLst>
          </p:cNvPr>
          <p:cNvSpPr/>
          <p:nvPr/>
        </p:nvSpPr>
        <p:spPr>
          <a:xfrm>
            <a:off x="494676" y="2608288"/>
            <a:ext cx="5936104" cy="2260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4C15F5F6-DEDE-4BFA-A2BB-7CDAFF90C518}"/>
              </a:ext>
            </a:extLst>
          </p:cNvPr>
          <p:cNvSpPr/>
          <p:nvPr/>
        </p:nvSpPr>
        <p:spPr>
          <a:xfrm>
            <a:off x="504473" y="5968905"/>
            <a:ext cx="5936104" cy="30879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3">
            <a:extLst>
              <a:ext uri="{FF2B5EF4-FFF2-40B4-BE49-F238E27FC236}">
                <a16:creationId xmlns:a16="http://schemas.microsoft.com/office/drawing/2014/main" id="{6ACAEC8A-EDBA-4E1D-8F9D-F447809C28AC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2438192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číslo snímku 7">
            <a:extLst>
              <a:ext uri="{FF2B5EF4-FFF2-40B4-BE49-F238E27FC236}">
                <a16:creationId xmlns:a16="http://schemas.microsoft.com/office/drawing/2014/main" id="{9CA664AE-4C1C-46C2-800C-CC60CC51B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69009" y="9330803"/>
            <a:ext cx="738014" cy="52740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228D-AC77-49E0-9248-79B84C1E8E99}" type="slidenum">
              <a:rPr kumimoji="0" lang="cs-CZ" sz="788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7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3CE2D57-A9D1-46C5-8377-C9EE68534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3" y="214876"/>
            <a:ext cx="1373685" cy="331224"/>
          </a:xfrm>
          <a:prstGeom prst="rect">
            <a:avLst/>
          </a:prstGeom>
        </p:spPr>
      </p:pic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CAA57009-737E-4E8E-B9BB-62264A91C772}"/>
              </a:ext>
            </a:extLst>
          </p:cNvPr>
          <p:cNvSpPr txBox="1">
            <a:spLocks/>
          </p:cNvSpPr>
          <p:nvPr/>
        </p:nvSpPr>
        <p:spPr>
          <a:xfrm>
            <a:off x="838200" y="1451970"/>
            <a:ext cx="4730809" cy="996381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62500" lnSpcReduction="20000"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cs-CZ" sz="4000" b="1" dirty="0"/>
              <a:t>Nejúspěšnější LinkedIn strategie: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cs-CZ" sz="5400" b="1" dirty="0"/>
              <a:t>AMBASADORING</a:t>
            </a:r>
            <a:endParaRPr lang="cs-CZ" sz="5400" dirty="0"/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6C174A02-D16F-417D-94E2-A4F4F3AE8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45881"/>
            <a:ext cx="5177442" cy="3351217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C929E3FC-AA32-478D-9B68-F913D6040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78" y="6097098"/>
            <a:ext cx="5177443" cy="2862529"/>
          </a:xfrm>
          <a:prstGeom prst="rect">
            <a:avLst/>
          </a:prstGeom>
        </p:spPr>
      </p:pic>
      <p:sp>
        <p:nvSpPr>
          <p:cNvPr id="33" name="Obdélník 32">
            <a:extLst>
              <a:ext uri="{FF2B5EF4-FFF2-40B4-BE49-F238E27FC236}">
                <a16:creationId xmlns:a16="http://schemas.microsoft.com/office/drawing/2014/main" id="{EEB65F2A-199C-462E-A72A-22B4502D3316}"/>
              </a:ext>
            </a:extLst>
          </p:cNvPr>
          <p:cNvSpPr/>
          <p:nvPr/>
        </p:nvSpPr>
        <p:spPr>
          <a:xfrm>
            <a:off x="486347" y="2557900"/>
            <a:ext cx="5936104" cy="3351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DBEE53A1-9208-43AF-86AC-565C230E699F}"/>
              </a:ext>
            </a:extLst>
          </p:cNvPr>
          <p:cNvSpPr/>
          <p:nvPr/>
        </p:nvSpPr>
        <p:spPr>
          <a:xfrm>
            <a:off x="486347" y="5984376"/>
            <a:ext cx="5936104" cy="30879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zápatí 3">
            <a:extLst>
              <a:ext uri="{FF2B5EF4-FFF2-40B4-BE49-F238E27FC236}">
                <a16:creationId xmlns:a16="http://schemas.microsoft.com/office/drawing/2014/main" id="{A7E261D0-F10F-4C02-B24E-65ED499D1F3F}"/>
              </a:ext>
            </a:extLst>
          </p:cNvPr>
          <p:cNvSpPr txBox="1">
            <a:spLocks/>
          </p:cNvSpPr>
          <p:nvPr/>
        </p:nvSpPr>
        <p:spPr>
          <a:xfrm>
            <a:off x="1042998" y="942810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00" dirty="0">
                <a:latin typeface="Calibri" panose="020F0502020204030204"/>
              </a:rPr>
              <a:t>©2020 Linked Akademie</a:t>
            </a:r>
          </a:p>
        </p:txBody>
      </p:sp>
    </p:spTree>
    <p:extLst>
      <p:ext uri="{BB962C8B-B14F-4D97-AF65-F5344CB8AC3E}">
        <p14:creationId xmlns:p14="http://schemas.microsoft.com/office/powerpoint/2010/main" val="4820750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etrospektiva">
  <a:themeElements>
    <a:clrScheme name="Retrospekti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</TotalTime>
  <Words>1485</Words>
  <Application>Microsoft Office PowerPoint</Application>
  <PresentationFormat>A4 (210 × 297 mm)</PresentationFormat>
  <Paragraphs>299</Paragraphs>
  <Slides>44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Retrospektiva</vt:lpstr>
      <vt:lpstr>Motiv Office</vt:lpstr>
      <vt:lpstr>1_Retrospektiva</vt:lpstr>
      <vt:lpstr>LinkedIn pro byznys</vt:lpstr>
      <vt:lpstr>Prezentace aplikace PowerPoint</vt:lpstr>
      <vt:lpstr>Lektorka kurzu: JANA BÁRTÍKOVÁ</vt:lpstr>
      <vt:lpstr>Jaký je můj cíl na LinkedIn?</vt:lpstr>
      <vt:lpstr>Prezentace aplikace PowerPoint</vt:lpstr>
      <vt:lpstr>KDO JE NA LinkedIn</vt:lpstr>
      <vt:lpstr>CO MI UMOŽŇUJE LinkedIn?</vt:lpstr>
      <vt:lpstr>2. STRATEGIE a TŘI PILÍŘE prodeje na LinkedIn</vt:lpstr>
      <vt:lpstr>Prezentace aplikace PowerPoint</vt:lpstr>
      <vt:lpstr>3. EXCELENTNÍ LinkedIn PROFIL</vt:lpstr>
      <vt:lpstr>Hlavička profilu</vt:lpstr>
      <vt:lpstr>Souhrn (O nás)</vt:lpstr>
      <vt:lpstr>Prezentace aplikace PowerPoint</vt:lpstr>
      <vt:lpstr>Prezentace aplikace PowerPoint</vt:lpstr>
      <vt:lpstr>Můj souhrn (O nás):</vt:lpstr>
      <vt:lpstr>Pracovní zkušenosti</vt:lpstr>
      <vt:lpstr>Prezentace aplikace PowerPoint</vt:lpstr>
      <vt:lpstr>Prezentace aplikace PowerPoint</vt:lpstr>
      <vt:lpstr>Prezentace aplikace PowerPoint</vt:lpstr>
      <vt:lpstr>Poznámky</vt:lpstr>
      <vt:lpstr>Další části profilu Nastavení</vt:lpstr>
      <vt:lpstr>Firemní stránka</vt:lpstr>
      <vt:lpstr>4. Vybudování VELKÉ A KVALITNÍ SÍTĚ SPOJENÍ – budoucích zákazníků</vt:lpstr>
      <vt:lpstr>Import kontaktů</vt:lpstr>
      <vt:lpstr>Prezentace aplikace PowerPoint</vt:lpstr>
      <vt:lpstr>Poznámky</vt:lpstr>
      <vt:lpstr>Správa importovaných kontaktů</vt:lpstr>
      <vt:lpstr>Správa pozvání</vt:lpstr>
      <vt:lpstr>Cílené vyhledávání</vt:lpstr>
      <vt:lpstr>Prezentace aplikace PowerPoint</vt:lpstr>
      <vt:lpstr>Boolean Search</vt:lpstr>
      <vt:lpstr>Prezentace aplikace PowerPoint</vt:lpstr>
      <vt:lpstr>Oslovení</vt:lpstr>
      <vt:lpstr>Prezentace aplikace PowerPoint</vt:lpstr>
      <vt:lpstr>5. KOMUNIKACE se sítí, BUDOVÁNÍ ZNAČKY na LinkedIn</vt:lpstr>
      <vt:lpstr>Poznámky</vt:lpstr>
      <vt:lpstr>Poznámky</vt:lpstr>
      <vt:lpstr>OBRÁZKY</vt:lpstr>
      <vt:lpstr>6. Přeměna spojení na LinkedIn v ZÁKAZNÍKY</vt:lpstr>
      <vt:lpstr>Prezentace aplikace PowerPoint</vt:lpstr>
      <vt:lpstr>POZNÁMKY</vt:lpstr>
      <vt:lpstr>7. NEXT STEPS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LinkedIn pro byznys</dc:title>
  <dc:creator>Jana Bártíková</dc:creator>
  <cp:lastModifiedBy>Jana Bártíková</cp:lastModifiedBy>
  <cp:revision>26</cp:revision>
  <dcterms:created xsi:type="dcterms:W3CDTF">2019-02-14T15:28:18Z</dcterms:created>
  <dcterms:modified xsi:type="dcterms:W3CDTF">2020-04-20T09:28:23Z</dcterms:modified>
</cp:coreProperties>
</file>