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  <p:sldMasterId id="2147483672" r:id="rId6"/>
  </p:sldMasterIdLst>
  <p:notesMasterIdLst>
    <p:notesMasterId r:id="rId4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80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473" r:id="rId28"/>
    <p:sldId id="470" r:id="rId29"/>
    <p:sldId id="471" r:id="rId30"/>
    <p:sldId id="419" r:id="rId31"/>
    <p:sldId id="421" r:id="rId32"/>
    <p:sldId id="424" r:id="rId33"/>
    <p:sldId id="432" r:id="rId34"/>
    <p:sldId id="433" r:id="rId35"/>
    <p:sldId id="467" r:id="rId36"/>
    <p:sldId id="434" r:id="rId37"/>
    <p:sldId id="468" r:id="rId38"/>
    <p:sldId id="475" r:id="rId39"/>
    <p:sldId id="447" r:id="rId40"/>
    <p:sldId id="379" r:id="rId41"/>
    <p:sldId id="474" r:id="rId42"/>
  </p:sldIdLst>
  <p:sldSz cx="6858000" cy="9906000" type="A4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97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6" roundtripDataSignature="AMtx7mjaPhGozwg9y3wJ2gwHvwBvKxNS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36278-6793-4AEA-9708-9005F8A3E39B}" v="2" dt="2020-09-13T18:44:33.145"/>
  </p1510:revLst>
</p1510:revInfo>
</file>

<file path=ppt/tableStyles.xml><?xml version="1.0" encoding="utf-8"?>
<a:tblStyleLst xmlns:a="http://schemas.openxmlformats.org/drawingml/2006/main" def="{C1ECFE56-2A8F-4332-A7E3-FABFE1C6F4E4}">
  <a:tblStyle styleId="{C1ECFE56-2A8F-4332-A7E3-FABFE1C6F4E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14" y="78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hyperlink" Target="https://www.linkedin.com/mynetwork/contacts/" TargetMode="Externa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76.png"/><Relationship Id="rId7" Type="http://schemas.openxmlformats.org/officeDocument/2006/relationships/image" Target="../media/image53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2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60.sv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svg"/><Relationship Id="rId9" Type="http://schemas.openxmlformats.org/officeDocument/2006/relationships/hyperlink" Target="https://www.linkedin.com/mynetwork/contacts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76.png"/><Relationship Id="rId7" Type="http://schemas.openxmlformats.org/officeDocument/2006/relationships/image" Target="../media/image53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9FFF1-85E1-4C89-BFA6-21D31B7C50E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002A0D3-7910-402B-884E-2D3E91311979}">
      <dgm:prSet/>
      <dgm:spPr/>
      <dgm:t>
        <a:bodyPr/>
        <a:lstStyle/>
        <a:p>
          <a:r>
            <a:rPr lang="cs-CZ"/>
            <a:t>NEJRPVE vytěžit maximálně lidi, které znám</a:t>
          </a:r>
          <a:endParaRPr lang="en-US"/>
        </a:p>
      </dgm:t>
    </dgm:pt>
    <dgm:pt modelId="{92778C52-1679-4299-9471-419083956FF5}" type="parTrans" cxnId="{E9E2557F-A836-4DAD-AD07-11AE0740F47F}">
      <dgm:prSet/>
      <dgm:spPr/>
      <dgm:t>
        <a:bodyPr/>
        <a:lstStyle/>
        <a:p>
          <a:endParaRPr lang="en-US"/>
        </a:p>
      </dgm:t>
    </dgm:pt>
    <dgm:pt modelId="{54798859-D767-4B88-A912-F5530C430A90}" type="sibTrans" cxnId="{E9E2557F-A836-4DAD-AD07-11AE0740F47F}">
      <dgm:prSet/>
      <dgm:spPr/>
      <dgm:t>
        <a:bodyPr/>
        <a:lstStyle/>
        <a:p>
          <a:endParaRPr lang="en-US"/>
        </a:p>
      </dgm:t>
    </dgm:pt>
    <dgm:pt modelId="{206C46CE-F778-40D1-8E85-B3D98D7694AD}">
      <dgm:prSet/>
      <dgm:spPr/>
      <dgm:t>
        <a:bodyPr/>
        <a:lstStyle/>
        <a:p>
          <a:r>
            <a:rPr lang="cs-CZ"/>
            <a:t>Pozvání k přidání – individuální zpráva – důvod, motivace</a:t>
          </a:r>
          <a:endParaRPr lang="en-US"/>
        </a:p>
      </dgm:t>
    </dgm:pt>
    <dgm:pt modelId="{4E690297-1722-4E1B-A449-06750CB2D37F}" type="parTrans" cxnId="{5D0750E4-842C-4CDB-A464-A9560F718701}">
      <dgm:prSet/>
      <dgm:spPr/>
      <dgm:t>
        <a:bodyPr/>
        <a:lstStyle/>
        <a:p>
          <a:endParaRPr lang="en-US"/>
        </a:p>
      </dgm:t>
    </dgm:pt>
    <dgm:pt modelId="{7813CCF0-0EEE-4E1A-958E-2DF362F01CBC}" type="sibTrans" cxnId="{5D0750E4-842C-4CDB-A464-A9560F718701}">
      <dgm:prSet/>
      <dgm:spPr/>
      <dgm:t>
        <a:bodyPr/>
        <a:lstStyle/>
        <a:p>
          <a:endParaRPr lang="en-US"/>
        </a:p>
      </dgm:t>
    </dgm:pt>
    <dgm:pt modelId="{12DABCD3-35A1-4F1F-B527-54BA8C3D9BCB}">
      <dgm:prSet/>
      <dgm:spPr/>
      <dgm:t>
        <a:bodyPr/>
        <a:lstStyle/>
        <a:p>
          <a:r>
            <a:rPr lang="cs-CZ"/>
            <a:t>Přijímání pozvání – v souladu s cílem</a:t>
          </a:r>
          <a:endParaRPr lang="en-US"/>
        </a:p>
      </dgm:t>
    </dgm:pt>
    <dgm:pt modelId="{441EEA98-B43E-4E7B-9CED-FBC78CAD569B}" type="parTrans" cxnId="{F7BD1B66-B261-46C8-9F21-DE2F0DF793CB}">
      <dgm:prSet/>
      <dgm:spPr/>
      <dgm:t>
        <a:bodyPr/>
        <a:lstStyle/>
        <a:p>
          <a:endParaRPr lang="en-US"/>
        </a:p>
      </dgm:t>
    </dgm:pt>
    <dgm:pt modelId="{0573CCCD-D1E8-4874-BFD9-0366A550740D}" type="sibTrans" cxnId="{F7BD1B66-B261-46C8-9F21-DE2F0DF793CB}">
      <dgm:prSet/>
      <dgm:spPr/>
      <dgm:t>
        <a:bodyPr/>
        <a:lstStyle/>
        <a:p>
          <a:endParaRPr lang="en-US"/>
        </a:p>
      </dgm:t>
    </dgm:pt>
    <dgm:pt modelId="{AB478092-C868-44BA-A155-AF9CC5E4D267}">
      <dgm:prSet/>
      <dgm:spPr/>
      <dgm:t>
        <a:bodyPr/>
        <a:lstStyle/>
        <a:p>
          <a:r>
            <a:rPr lang="cs-CZ"/>
            <a:t>Pravidelně „uklízet“ ve Správě pozvání a kontaktů </a:t>
          </a:r>
          <a:r>
            <a:rPr lang="cs-CZ">
              <a:hlinkClick xmlns:r="http://schemas.openxmlformats.org/officeDocument/2006/relationships" r:id="rId1"/>
            </a:rPr>
            <a:t>https://www.linkedin.com/mynetwork/contacts/</a:t>
          </a:r>
          <a:endParaRPr lang="en-US"/>
        </a:p>
      </dgm:t>
    </dgm:pt>
    <dgm:pt modelId="{629E46ED-22D1-4813-B21E-17C10ACAC15A}" type="parTrans" cxnId="{C5E025EF-C03F-4420-9683-A66EB2FD2B4E}">
      <dgm:prSet/>
      <dgm:spPr/>
      <dgm:t>
        <a:bodyPr/>
        <a:lstStyle/>
        <a:p>
          <a:endParaRPr lang="en-US"/>
        </a:p>
      </dgm:t>
    </dgm:pt>
    <dgm:pt modelId="{C9B0077D-D1EF-41B5-9979-C34E8BF4BBA2}" type="sibTrans" cxnId="{C5E025EF-C03F-4420-9683-A66EB2FD2B4E}">
      <dgm:prSet/>
      <dgm:spPr/>
      <dgm:t>
        <a:bodyPr/>
        <a:lstStyle/>
        <a:p>
          <a:endParaRPr lang="en-US"/>
        </a:p>
      </dgm:t>
    </dgm:pt>
    <dgm:pt modelId="{88A66849-8CA4-476E-B28D-CC6EA3A78D0A}">
      <dgm:prSet/>
      <dgm:spPr/>
      <dgm:t>
        <a:bodyPr/>
        <a:lstStyle/>
        <a:p>
          <a:r>
            <a:rPr lang="cs-CZ"/>
            <a:t>Další růst sítě díky obsahu</a:t>
          </a:r>
          <a:endParaRPr lang="en-US"/>
        </a:p>
      </dgm:t>
    </dgm:pt>
    <dgm:pt modelId="{CB224EE4-09A1-4B64-BF7E-28F73F17A86D}" type="parTrans" cxnId="{FEAB2EBA-0AD3-4A58-9464-EEF5F7A04A0E}">
      <dgm:prSet/>
      <dgm:spPr/>
      <dgm:t>
        <a:bodyPr/>
        <a:lstStyle/>
        <a:p>
          <a:endParaRPr lang="en-US"/>
        </a:p>
      </dgm:t>
    </dgm:pt>
    <dgm:pt modelId="{2F8208EB-0A04-4EB3-9B25-49ABA38D19EF}" type="sibTrans" cxnId="{FEAB2EBA-0AD3-4A58-9464-EEF5F7A04A0E}">
      <dgm:prSet/>
      <dgm:spPr/>
      <dgm:t>
        <a:bodyPr/>
        <a:lstStyle/>
        <a:p>
          <a:endParaRPr lang="en-US"/>
        </a:p>
      </dgm:t>
    </dgm:pt>
    <dgm:pt modelId="{8A44A721-3660-454D-85FC-36A4EEB475AE}">
      <dgm:prSet/>
      <dgm:spPr/>
      <dgm:t>
        <a:bodyPr/>
        <a:lstStyle/>
        <a:p>
          <a:r>
            <a:rPr lang="cs-CZ"/>
            <a:t>První meta: 1.000 kontaktů</a:t>
          </a:r>
          <a:endParaRPr lang="en-US"/>
        </a:p>
      </dgm:t>
    </dgm:pt>
    <dgm:pt modelId="{84448CD4-CF14-4F89-B92C-BFCB83D673A4}" type="parTrans" cxnId="{5F1347F1-EFEF-478E-B533-86E7543F7CDA}">
      <dgm:prSet/>
      <dgm:spPr/>
      <dgm:t>
        <a:bodyPr/>
        <a:lstStyle/>
        <a:p>
          <a:endParaRPr lang="en-US"/>
        </a:p>
      </dgm:t>
    </dgm:pt>
    <dgm:pt modelId="{52658E06-9F4C-44A7-8D55-E44465483488}" type="sibTrans" cxnId="{5F1347F1-EFEF-478E-B533-86E7543F7CDA}">
      <dgm:prSet/>
      <dgm:spPr/>
      <dgm:t>
        <a:bodyPr/>
        <a:lstStyle/>
        <a:p>
          <a:endParaRPr lang="en-US"/>
        </a:p>
      </dgm:t>
    </dgm:pt>
    <dgm:pt modelId="{C5CF1355-0871-463F-A51C-E4FACB596F19}" type="pres">
      <dgm:prSet presAssocID="{0A59FFF1-85E1-4C89-BFA6-21D31B7C50ED}" presName="root" presStyleCnt="0">
        <dgm:presLayoutVars>
          <dgm:dir/>
          <dgm:resizeHandles val="exact"/>
        </dgm:presLayoutVars>
      </dgm:prSet>
      <dgm:spPr/>
    </dgm:pt>
    <dgm:pt modelId="{430B014D-D47B-4394-B2CE-C213894DDD37}" type="pres">
      <dgm:prSet presAssocID="{1002A0D3-7910-402B-884E-2D3E91311979}" presName="compNode" presStyleCnt="0"/>
      <dgm:spPr/>
    </dgm:pt>
    <dgm:pt modelId="{31F698D4-217A-4E42-86AA-8EB71A3B3386}" type="pres">
      <dgm:prSet presAssocID="{1002A0D3-7910-402B-884E-2D3E91311979}" presName="bgRect" presStyleLbl="bgShp" presStyleIdx="0" presStyleCnt="6"/>
      <dgm:spPr/>
    </dgm:pt>
    <dgm:pt modelId="{927802D8-1866-47CC-A817-2554BD5907D9}" type="pres">
      <dgm:prSet presAssocID="{1002A0D3-7910-402B-884E-2D3E91311979}" presName="iconRect" presStyleLbl="node1" presStyleIdx="0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Outline"/>
        </a:ext>
      </dgm:extLst>
    </dgm:pt>
    <dgm:pt modelId="{00FC5C88-65DE-40A7-9DB7-0EE7604E5B4E}" type="pres">
      <dgm:prSet presAssocID="{1002A0D3-7910-402B-884E-2D3E91311979}" presName="spaceRect" presStyleCnt="0"/>
      <dgm:spPr/>
    </dgm:pt>
    <dgm:pt modelId="{6EC31C73-C291-40B5-813D-639DD35A0023}" type="pres">
      <dgm:prSet presAssocID="{1002A0D3-7910-402B-884E-2D3E91311979}" presName="parTx" presStyleLbl="revTx" presStyleIdx="0" presStyleCnt="6">
        <dgm:presLayoutVars>
          <dgm:chMax val="0"/>
          <dgm:chPref val="0"/>
        </dgm:presLayoutVars>
      </dgm:prSet>
      <dgm:spPr/>
    </dgm:pt>
    <dgm:pt modelId="{2FF9FA03-6C37-49F1-93FD-8DF43A1DF207}" type="pres">
      <dgm:prSet presAssocID="{54798859-D767-4B88-A912-F5530C430A90}" presName="sibTrans" presStyleCnt="0"/>
      <dgm:spPr/>
    </dgm:pt>
    <dgm:pt modelId="{811AEE63-1457-4B67-A66C-72AAABC4A94F}" type="pres">
      <dgm:prSet presAssocID="{206C46CE-F778-40D1-8E85-B3D98D7694AD}" presName="compNode" presStyleCnt="0"/>
      <dgm:spPr/>
    </dgm:pt>
    <dgm:pt modelId="{9C185643-2F3C-4F69-98FA-FD305A522919}" type="pres">
      <dgm:prSet presAssocID="{206C46CE-F778-40D1-8E85-B3D98D7694AD}" presName="bgRect" presStyleLbl="bgShp" presStyleIdx="1" presStyleCnt="6"/>
      <dgm:spPr/>
    </dgm:pt>
    <dgm:pt modelId="{B1152A49-E790-489A-9B8A-DDEA41FF5166}" type="pres">
      <dgm:prSet presAssocID="{206C46CE-F778-40D1-8E85-B3D98D7694AD}" presName="iconRect" presStyleLbl="node1" presStyleIdx="1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Solid"/>
        </a:ext>
      </dgm:extLst>
    </dgm:pt>
    <dgm:pt modelId="{B356996A-DDF5-4061-B198-98D73EA0852E}" type="pres">
      <dgm:prSet presAssocID="{206C46CE-F778-40D1-8E85-B3D98D7694AD}" presName="spaceRect" presStyleCnt="0"/>
      <dgm:spPr/>
    </dgm:pt>
    <dgm:pt modelId="{037A8BD5-E93D-45E7-9BEA-FD6BCD679909}" type="pres">
      <dgm:prSet presAssocID="{206C46CE-F778-40D1-8E85-B3D98D7694AD}" presName="parTx" presStyleLbl="revTx" presStyleIdx="1" presStyleCnt="6">
        <dgm:presLayoutVars>
          <dgm:chMax val="0"/>
          <dgm:chPref val="0"/>
        </dgm:presLayoutVars>
      </dgm:prSet>
      <dgm:spPr/>
    </dgm:pt>
    <dgm:pt modelId="{E7184A9F-8FDE-4837-B9C3-890EECD0B7AF}" type="pres">
      <dgm:prSet presAssocID="{7813CCF0-0EEE-4E1A-958E-2DF362F01CBC}" presName="sibTrans" presStyleCnt="0"/>
      <dgm:spPr/>
    </dgm:pt>
    <dgm:pt modelId="{1C128A98-981E-44AB-B439-B3C143922AF1}" type="pres">
      <dgm:prSet presAssocID="{12DABCD3-35A1-4F1F-B527-54BA8C3D9BCB}" presName="compNode" presStyleCnt="0"/>
      <dgm:spPr/>
    </dgm:pt>
    <dgm:pt modelId="{58E87371-E49F-4DA7-BE04-62DDB82344AA}" type="pres">
      <dgm:prSet presAssocID="{12DABCD3-35A1-4F1F-B527-54BA8C3D9BCB}" presName="bgRect" presStyleLbl="bgShp" presStyleIdx="2" presStyleCnt="6"/>
      <dgm:spPr/>
    </dgm:pt>
    <dgm:pt modelId="{4A93813A-12D4-47E9-82C9-CD4F422B0DF8}" type="pres">
      <dgm:prSet presAssocID="{12DABCD3-35A1-4F1F-B527-54BA8C3D9BCB}" presName="iconRect" presStyleLbl="node1" presStyleIdx="2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CE7A10AA-0165-4D03-A49F-CC835270D7A2}" type="pres">
      <dgm:prSet presAssocID="{12DABCD3-35A1-4F1F-B527-54BA8C3D9BCB}" presName="spaceRect" presStyleCnt="0"/>
      <dgm:spPr/>
    </dgm:pt>
    <dgm:pt modelId="{3B199902-14C9-4335-AE06-103901A8DD46}" type="pres">
      <dgm:prSet presAssocID="{12DABCD3-35A1-4F1F-B527-54BA8C3D9BCB}" presName="parTx" presStyleLbl="revTx" presStyleIdx="2" presStyleCnt="6">
        <dgm:presLayoutVars>
          <dgm:chMax val="0"/>
          <dgm:chPref val="0"/>
        </dgm:presLayoutVars>
      </dgm:prSet>
      <dgm:spPr/>
    </dgm:pt>
    <dgm:pt modelId="{C84D6BFD-6040-4750-B896-875997A03952}" type="pres">
      <dgm:prSet presAssocID="{0573CCCD-D1E8-4874-BFD9-0366A550740D}" presName="sibTrans" presStyleCnt="0"/>
      <dgm:spPr/>
    </dgm:pt>
    <dgm:pt modelId="{A2BDB0F1-929B-40A3-AFBC-5EB2BFCC55BC}" type="pres">
      <dgm:prSet presAssocID="{AB478092-C868-44BA-A155-AF9CC5E4D267}" presName="compNode" presStyleCnt="0"/>
      <dgm:spPr/>
    </dgm:pt>
    <dgm:pt modelId="{20F2FC32-78CA-4FCB-B119-C4186B4A01AF}" type="pres">
      <dgm:prSet presAssocID="{AB478092-C868-44BA-A155-AF9CC5E4D267}" presName="bgRect" presStyleLbl="bgShp" presStyleIdx="3" presStyleCnt="6"/>
      <dgm:spPr/>
    </dgm:pt>
    <dgm:pt modelId="{108A6520-669F-425D-B506-6AC68F72CAD8}" type="pres">
      <dgm:prSet presAssocID="{AB478092-C868-44BA-A155-AF9CC5E4D267}" presName="iconRect" presStyleLbl="node1" presStyleIdx="3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ortAdd"/>
        </a:ext>
      </dgm:extLst>
    </dgm:pt>
    <dgm:pt modelId="{A7AC19F6-C912-4675-B7D2-E1160A122648}" type="pres">
      <dgm:prSet presAssocID="{AB478092-C868-44BA-A155-AF9CC5E4D267}" presName="spaceRect" presStyleCnt="0"/>
      <dgm:spPr/>
    </dgm:pt>
    <dgm:pt modelId="{8AFF059A-74B1-42FF-96CE-B2771D8F922A}" type="pres">
      <dgm:prSet presAssocID="{AB478092-C868-44BA-A155-AF9CC5E4D267}" presName="parTx" presStyleLbl="revTx" presStyleIdx="3" presStyleCnt="6">
        <dgm:presLayoutVars>
          <dgm:chMax val="0"/>
          <dgm:chPref val="0"/>
        </dgm:presLayoutVars>
      </dgm:prSet>
      <dgm:spPr/>
    </dgm:pt>
    <dgm:pt modelId="{EFEE1145-FD3B-4E12-84E5-D7A6AE86F425}" type="pres">
      <dgm:prSet presAssocID="{C9B0077D-D1EF-41B5-9979-C34E8BF4BBA2}" presName="sibTrans" presStyleCnt="0"/>
      <dgm:spPr/>
    </dgm:pt>
    <dgm:pt modelId="{E4425A9C-0AD3-451A-82AF-CD42A06EA945}" type="pres">
      <dgm:prSet presAssocID="{88A66849-8CA4-476E-B28D-CC6EA3A78D0A}" presName="compNode" presStyleCnt="0"/>
      <dgm:spPr/>
    </dgm:pt>
    <dgm:pt modelId="{98C95C44-C45D-4CBD-9979-239AC512F884}" type="pres">
      <dgm:prSet presAssocID="{88A66849-8CA4-476E-B28D-CC6EA3A78D0A}" presName="bgRect" presStyleLbl="bgShp" presStyleIdx="4" presStyleCnt="6"/>
      <dgm:spPr/>
    </dgm:pt>
    <dgm:pt modelId="{FC9D5337-9A14-4256-96CB-F1E3DBBECD87}" type="pres">
      <dgm:prSet presAssocID="{88A66849-8CA4-476E-B28D-CC6EA3A78D0A}" presName="iconRect" presStyleLbl="node1" presStyleIdx="4" presStyleCnt="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flows"/>
        </a:ext>
      </dgm:extLst>
    </dgm:pt>
    <dgm:pt modelId="{DA1C0534-4A13-4541-AF68-EA28050B1716}" type="pres">
      <dgm:prSet presAssocID="{88A66849-8CA4-476E-B28D-CC6EA3A78D0A}" presName="spaceRect" presStyleCnt="0"/>
      <dgm:spPr/>
    </dgm:pt>
    <dgm:pt modelId="{7C22F8F2-0A8E-4382-A551-12F722965140}" type="pres">
      <dgm:prSet presAssocID="{88A66849-8CA4-476E-B28D-CC6EA3A78D0A}" presName="parTx" presStyleLbl="revTx" presStyleIdx="4" presStyleCnt="6">
        <dgm:presLayoutVars>
          <dgm:chMax val="0"/>
          <dgm:chPref val="0"/>
        </dgm:presLayoutVars>
      </dgm:prSet>
      <dgm:spPr/>
    </dgm:pt>
    <dgm:pt modelId="{C90A5485-DF02-44D0-94E5-BB7E1EAECBF2}" type="pres">
      <dgm:prSet presAssocID="{2F8208EB-0A04-4EB3-9B25-49ABA38D19EF}" presName="sibTrans" presStyleCnt="0"/>
      <dgm:spPr/>
    </dgm:pt>
    <dgm:pt modelId="{B5C7396B-F080-4CBD-AF60-E1C511611424}" type="pres">
      <dgm:prSet presAssocID="{8A44A721-3660-454D-85FC-36A4EEB475AE}" presName="compNode" presStyleCnt="0"/>
      <dgm:spPr/>
    </dgm:pt>
    <dgm:pt modelId="{83AB94F4-1413-44A7-9BB1-487F6FCDD796}" type="pres">
      <dgm:prSet presAssocID="{8A44A721-3660-454D-85FC-36A4EEB475AE}" presName="bgRect" presStyleLbl="bgShp" presStyleIdx="5" presStyleCnt="6"/>
      <dgm:spPr/>
    </dgm:pt>
    <dgm:pt modelId="{4433AC92-8073-4C18-926F-3AC0903BFEB4}" type="pres">
      <dgm:prSet presAssocID="{8A44A721-3660-454D-85FC-36A4EEB475AE}" presName="iconRect" presStyleLbl="node1" presStyleIdx="5" presStyleCnt="6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Secure"/>
        </a:ext>
      </dgm:extLst>
    </dgm:pt>
    <dgm:pt modelId="{3025E2CF-8FCB-4AD0-AA1A-B86020EC55E0}" type="pres">
      <dgm:prSet presAssocID="{8A44A721-3660-454D-85FC-36A4EEB475AE}" presName="spaceRect" presStyleCnt="0"/>
      <dgm:spPr/>
    </dgm:pt>
    <dgm:pt modelId="{D3030A5C-5046-4238-B847-F9C8B4D6F06B}" type="pres">
      <dgm:prSet presAssocID="{8A44A721-3660-454D-85FC-36A4EEB475A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568C519-3BB6-45A0-A391-33E3D2CACC45}" type="presOf" srcId="{206C46CE-F778-40D1-8E85-B3D98D7694AD}" destId="{037A8BD5-E93D-45E7-9BEA-FD6BCD679909}" srcOrd="0" destOrd="0" presId="urn:microsoft.com/office/officeart/2018/2/layout/IconVerticalSolidList"/>
    <dgm:cxn modelId="{F7BD1B66-B261-46C8-9F21-DE2F0DF793CB}" srcId="{0A59FFF1-85E1-4C89-BFA6-21D31B7C50ED}" destId="{12DABCD3-35A1-4F1F-B527-54BA8C3D9BCB}" srcOrd="2" destOrd="0" parTransId="{441EEA98-B43E-4E7B-9CED-FBC78CAD569B}" sibTransId="{0573CCCD-D1E8-4874-BFD9-0366A550740D}"/>
    <dgm:cxn modelId="{71B0CB67-9199-49B8-9A1A-FE1BCA14A8B5}" type="presOf" srcId="{1002A0D3-7910-402B-884E-2D3E91311979}" destId="{6EC31C73-C291-40B5-813D-639DD35A0023}" srcOrd="0" destOrd="0" presId="urn:microsoft.com/office/officeart/2018/2/layout/IconVerticalSolidList"/>
    <dgm:cxn modelId="{AE830278-C70C-40C0-9958-D6B89B93F2DB}" type="presOf" srcId="{12DABCD3-35A1-4F1F-B527-54BA8C3D9BCB}" destId="{3B199902-14C9-4335-AE06-103901A8DD46}" srcOrd="0" destOrd="0" presId="urn:microsoft.com/office/officeart/2018/2/layout/IconVerticalSolidList"/>
    <dgm:cxn modelId="{E9E2557F-A836-4DAD-AD07-11AE0740F47F}" srcId="{0A59FFF1-85E1-4C89-BFA6-21D31B7C50ED}" destId="{1002A0D3-7910-402B-884E-2D3E91311979}" srcOrd="0" destOrd="0" parTransId="{92778C52-1679-4299-9471-419083956FF5}" sibTransId="{54798859-D767-4B88-A912-F5530C430A90}"/>
    <dgm:cxn modelId="{3D295E81-7F80-4E4A-8AF2-BD133BBC4056}" type="presOf" srcId="{88A66849-8CA4-476E-B28D-CC6EA3A78D0A}" destId="{7C22F8F2-0A8E-4382-A551-12F722965140}" srcOrd="0" destOrd="0" presId="urn:microsoft.com/office/officeart/2018/2/layout/IconVerticalSolidList"/>
    <dgm:cxn modelId="{ED023F9F-B6AF-40FA-9946-D46833E299A3}" type="presOf" srcId="{AB478092-C868-44BA-A155-AF9CC5E4D267}" destId="{8AFF059A-74B1-42FF-96CE-B2771D8F922A}" srcOrd="0" destOrd="0" presId="urn:microsoft.com/office/officeart/2018/2/layout/IconVerticalSolidList"/>
    <dgm:cxn modelId="{FEAB2EBA-0AD3-4A58-9464-EEF5F7A04A0E}" srcId="{0A59FFF1-85E1-4C89-BFA6-21D31B7C50ED}" destId="{88A66849-8CA4-476E-B28D-CC6EA3A78D0A}" srcOrd="4" destOrd="0" parTransId="{CB224EE4-09A1-4B64-BF7E-28F73F17A86D}" sibTransId="{2F8208EB-0A04-4EB3-9B25-49ABA38D19EF}"/>
    <dgm:cxn modelId="{E7524DBF-D7F5-4F29-86F5-7DC8DA3CD6B4}" type="presOf" srcId="{0A59FFF1-85E1-4C89-BFA6-21D31B7C50ED}" destId="{C5CF1355-0871-463F-A51C-E4FACB596F19}" srcOrd="0" destOrd="0" presId="urn:microsoft.com/office/officeart/2018/2/layout/IconVerticalSolidList"/>
    <dgm:cxn modelId="{9BCB06D3-FC23-43D5-B137-03DD6C098238}" type="presOf" srcId="{8A44A721-3660-454D-85FC-36A4EEB475AE}" destId="{D3030A5C-5046-4238-B847-F9C8B4D6F06B}" srcOrd="0" destOrd="0" presId="urn:microsoft.com/office/officeart/2018/2/layout/IconVerticalSolidList"/>
    <dgm:cxn modelId="{5D0750E4-842C-4CDB-A464-A9560F718701}" srcId="{0A59FFF1-85E1-4C89-BFA6-21D31B7C50ED}" destId="{206C46CE-F778-40D1-8E85-B3D98D7694AD}" srcOrd="1" destOrd="0" parTransId="{4E690297-1722-4E1B-A449-06750CB2D37F}" sibTransId="{7813CCF0-0EEE-4E1A-958E-2DF362F01CBC}"/>
    <dgm:cxn modelId="{C5E025EF-C03F-4420-9683-A66EB2FD2B4E}" srcId="{0A59FFF1-85E1-4C89-BFA6-21D31B7C50ED}" destId="{AB478092-C868-44BA-A155-AF9CC5E4D267}" srcOrd="3" destOrd="0" parTransId="{629E46ED-22D1-4813-B21E-17C10ACAC15A}" sibTransId="{C9B0077D-D1EF-41B5-9979-C34E8BF4BBA2}"/>
    <dgm:cxn modelId="{5F1347F1-EFEF-478E-B533-86E7543F7CDA}" srcId="{0A59FFF1-85E1-4C89-BFA6-21D31B7C50ED}" destId="{8A44A721-3660-454D-85FC-36A4EEB475AE}" srcOrd="5" destOrd="0" parTransId="{84448CD4-CF14-4F89-B92C-BFCB83D673A4}" sibTransId="{52658E06-9F4C-44A7-8D55-E44465483488}"/>
    <dgm:cxn modelId="{309BE928-FC8E-40DF-97E3-1A3658F1551B}" type="presParOf" srcId="{C5CF1355-0871-463F-A51C-E4FACB596F19}" destId="{430B014D-D47B-4394-B2CE-C213894DDD37}" srcOrd="0" destOrd="0" presId="urn:microsoft.com/office/officeart/2018/2/layout/IconVerticalSolidList"/>
    <dgm:cxn modelId="{E0A48572-E939-4BFB-B829-2F2CA8B1B2A2}" type="presParOf" srcId="{430B014D-D47B-4394-B2CE-C213894DDD37}" destId="{31F698D4-217A-4E42-86AA-8EB71A3B3386}" srcOrd="0" destOrd="0" presId="urn:microsoft.com/office/officeart/2018/2/layout/IconVerticalSolidList"/>
    <dgm:cxn modelId="{41F4B181-5FBB-4088-B3BE-EC663AF08916}" type="presParOf" srcId="{430B014D-D47B-4394-B2CE-C213894DDD37}" destId="{927802D8-1866-47CC-A817-2554BD5907D9}" srcOrd="1" destOrd="0" presId="urn:microsoft.com/office/officeart/2018/2/layout/IconVerticalSolidList"/>
    <dgm:cxn modelId="{FC5A0B7A-FA12-4FD6-86EE-4620AB9B875C}" type="presParOf" srcId="{430B014D-D47B-4394-B2CE-C213894DDD37}" destId="{00FC5C88-65DE-40A7-9DB7-0EE7604E5B4E}" srcOrd="2" destOrd="0" presId="urn:microsoft.com/office/officeart/2018/2/layout/IconVerticalSolidList"/>
    <dgm:cxn modelId="{90FDA41F-0ADD-40B7-AEC1-20C6A576CD5F}" type="presParOf" srcId="{430B014D-D47B-4394-B2CE-C213894DDD37}" destId="{6EC31C73-C291-40B5-813D-639DD35A0023}" srcOrd="3" destOrd="0" presId="urn:microsoft.com/office/officeart/2018/2/layout/IconVerticalSolidList"/>
    <dgm:cxn modelId="{977F1439-64A5-4544-9CC4-A4A7668C7925}" type="presParOf" srcId="{C5CF1355-0871-463F-A51C-E4FACB596F19}" destId="{2FF9FA03-6C37-49F1-93FD-8DF43A1DF207}" srcOrd="1" destOrd="0" presId="urn:microsoft.com/office/officeart/2018/2/layout/IconVerticalSolidList"/>
    <dgm:cxn modelId="{9ECE9DC7-C9C9-47D0-895D-CFD08C537176}" type="presParOf" srcId="{C5CF1355-0871-463F-A51C-E4FACB596F19}" destId="{811AEE63-1457-4B67-A66C-72AAABC4A94F}" srcOrd="2" destOrd="0" presId="urn:microsoft.com/office/officeart/2018/2/layout/IconVerticalSolidList"/>
    <dgm:cxn modelId="{215D5482-F6AB-477B-831C-6622CF8DDD58}" type="presParOf" srcId="{811AEE63-1457-4B67-A66C-72AAABC4A94F}" destId="{9C185643-2F3C-4F69-98FA-FD305A522919}" srcOrd="0" destOrd="0" presId="urn:microsoft.com/office/officeart/2018/2/layout/IconVerticalSolidList"/>
    <dgm:cxn modelId="{39E634AE-D133-4E7B-B6C8-7FC49DE9F6EB}" type="presParOf" srcId="{811AEE63-1457-4B67-A66C-72AAABC4A94F}" destId="{B1152A49-E790-489A-9B8A-DDEA41FF5166}" srcOrd="1" destOrd="0" presId="urn:microsoft.com/office/officeart/2018/2/layout/IconVerticalSolidList"/>
    <dgm:cxn modelId="{E638C151-0EA8-4A5E-A3D7-FF0A53156C82}" type="presParOf" srcId="{811AEE63-1457-4B67-A66C-72AAABC4A94F}" destId="{B356996A-DDF5-4061-B198-98D73EA0852E}" srcOrd="2" destOrd="0" presId="urn:microsoft.com/office/officeart/2018/2/layout/IconVerticalSolidList"/>
    <dgm:cxn modelId="{D552E3CE-2D10-4DB0-9B56-527DAED776BA}" type="presParOf" srcId="{811AEE63-1457-4B67-A66C-72AAABC4A94F}" destId="{037A8BD5-E93D-45E7-9BEA-FD6BCD679909}" srcOrd="3" destOrd="0" presId="urn:microsoft.com/office/officeart/2018/2/layout/IconVerticalSolidList"/>
    <dgm:cxn modelId="{F7934D07-9D32-43D3-A812-D85131C5EBB6}" type="presParOf" srcId="{C5CF1355-0871-463F-A51C-E4FACB596F19}" destId="{E7184A9F-8FDE-4837-B9C3-890EECD0B7AF}" srcOrd="3" destOrd="0" presId="urn:microsoft.com/office/officeart/2018/2/layout/IconVerticalSolidList"/>
    <dgm:cxn modelId="{049266D5-88BC-420E-A4AC-4A814982D499}" type="presParOf" srcId="{C5CF1355-0871-463F-A51C-E4FACB596F19}" destId="{1C128A98-981E-44AB-B439-B3C143922AF1}" srcOrd="4" destOrd="0" presId="urn:microsoft.com/office/officeart/2018/2/layout/IconVerticalSolidList"/>
    <dgm:cxn modelId="{878C0C1A-0213-48A5-9634-70996335C2B1}" type="presParOf" srcId="{1C128A98-981E-44AB-B439-B3C143922AF1}" destId="{58E87371-E49F-4DA7-BE04-62DDB82344AA}" srcOrd="0" destOrd="0" presId="urn:microsoft.com/office/officeart/2018/2/layout/IconVerticalSolidList"/>
    <dgm:cxn modelId="{F969D8C8-97E6-460B-A42B-B75EC2463DB2}" type="presParOf" srcId="{1C128A98-981E-44AB-B439-B3C143922AF1}" destId="{4A93813A-12D4-47E9-82C9-CD4F422B0DF8}" srcOrd="1" destOrd="0" presId="urn:microsoft.com/office/officeart/2018/2/layout/IconVerticalSolidList"/>
    <dgm:cxn modelId="{D42C3393-26BE-474B-AC20-CDCF497627C8}" type="presParOf" srcId="{1C128A98-981E-44AB-B439-B3C143922AF1}" destId="{CE7A10AA-0165-4D03-A49F-CC835270D7A2}" srcOrd="2" destOrd="0" presId="urn:microsoft.com/office/officeart/2018/2/layout/IconVerticalSolidList"/>
    <dgm:cxn modelId="{86097113-0CBC-4A6C-8E6E-494F7CDD3A31}" type="presParOf" srcId="{1C128A98-981E-44AB-B439-B3C143922AF1}" destId="{3B199902-14C9-4335-AE06-103901A8DD46}" srcOrd="3" destOrd="0" presId="urn:microsoft.com/office/officeart/2018/2/layout/IconVerticalSolidList"/>
    <dgm:cxn modelId="{E1F2CFD8-E5EB-47AD-85E9-CB418D0B7FE7}" type="presParOf" srcId="{C5CF1355-0871-463F-A51C-E4FACB596F19}" destId="{C84D6BFD-6040-4750-B896-875997A03952}" srcOrd="5" destOrd="0" presId="urn:microsoft.com/office/officeart/2018/2/layout/IconVerticalSolidList"/>
    <dgm:cxn modelId="{6128A99C-D21A-4E92-81BF-81F4CB8A91F8}" type="presParOf" srcId="{C5CF1355-0871-463F-A51C-E4FACB596F19}" destId="{A2BDB0F1-929B-40A3-AFBC-5EB2BFCC55BC}" srcOrd="6" destOrd="0" presId="urn:microsoft.com/office/officeart/2018/2/layout/IconVerticalSolidList"/>
    <dgm:cxn modelId="{DC7BDD94-450F-4926-8EBF-E9567A751851}" type="presParOf" srcId="{A2BDB0F1-929B-40A3-AFBC-5EB2BFCC55BC}" destId="{20F2FC32-78CA-4FCB-B119-C4186B4A01AF}" srcOrd="0" destOrd="0" presId="urn:microsoft.com/office/officeart/2018/2/layout/IconVerticalSolidList"/>
    <dgm:cxn modelId="{0ABC6DAF-C59A-417C-AF01-4747DB3D38BE}" type="presParOf" srcId="{A2BDB0F1-929B-40A3-AFBC-5EB2BFCC55BC}" destId="{108A6520-669F-425D-B506-6AC68F72CAD8}" srcOrd="1" destOrd="0" presId="urn:microsoft.com/office/officeart/2018/2/layout/IconVerticalSolidList"/>
    <dgm:cxn modelId="{81B47CA9-B995-4DC2-88D5-DE0736AD9DCE}" type="presParOf" srcId="{A2BDB0F1-929B-40A3-AFBC-5EB2BFCC55BC}" destId="{A7AC19F6-C912-4675-B7D2-E1160A122648}" srcOrd="2" destOrd="0" presId="urn:microsoft.com/office/officeart/2018/2/layout/IconVerticalSolidList"/>
    <dgm:cxn modelId="{ED942844-EA4C-4A8C-AF36-E0014293AD33}" type="presParOf" srcId="{A2BDB0F1-929B-40A3-AFBC-5EB2BFCC55BC}" destId="{8AFF059A-74B1-42FF-96CE-B2771D8F922A}" srcOrd="3" destOrd="0" presId="urn:microsoft.com/office/officeart/2018/2/layout/IconVerticalSolidList"/>
    <dgm:cxn modelId="{E5560DC1-E57B-47CF-9597-D44016A52FE6}" type="presParOf" srcId="{C5CF1355-0871-463F-A51C-E4FACB596F19}" destId="{EFEE1145-FD3B-4E12-84E5-D7A6AE86F425}" srcOrd="7" destOrd="0" presId="urn:microsoft.com/office/officeart/2018/2/layout/IconVerticalSolidList"/>
    <dgm:cxn modelId="{7A62CF8C-AD86-43D8-8AF3-F1968AAD71AE}" type="presParOf" srcId="{C5CF1355-0871-463F-A51C-E4FACB596F19}" destId="{E4425A9C-0AD3-451A-82AF-CD42A06EA945}" srcOrd="8" destOrd="0" presId="urn:microsoft.com/office/officeart/2018/2/layout/IconVerticalSolidList"/>
    <dgm:cxn modelId="{D100AE36-3C32-4683-99D6-03F486B583CA}" type="presParOf" srcId="{E4425A9C-0AD3-451A-82AF-CD42A06EA945}" destId="{98C95C44-C45D-4CBD-9979-239AC512F884}" srcOrd="0" destOrd="0" presId="urn:microsoft.com/office/officeart/2018/2/layout/IconVerticalSolidList"/>
    <dgm:cxn modelId="{A7854CCC-D531-4D62-86DB-09CDCF56972A}" type="presParOf" srcId="{E4425A9C-0AD3-451A-82AF-CD42A06EA945}" destId="{FC9D5337-9A14-4256-96CB-F1E3DBBECD87}" srcOrd="1" destOrd="0" presId="urn:microsoft.com/office/officeart/2018/2/layout/IconVerticalSolidList"/>
    <dgm:cxn modelId="{2CB2B9E0-32A5-4B02-80A0-A91E4C13D345}" type="presParOf" srcId="{E4425A9C-0AD3-451A-82AF-CD42A06EA945}" destId="{DA1C0534-4A13-4541-AF68-EA28050B1716}" srcOrd="2" destOrd="0" presId="urn:microsoft.com/office/officeart/2018/2/layout/IconVerticalSolidList"/>
    <dgm:cxn modelId="{CF0FAE3B-54FB-458D-B176-D3EBD97C0D8E}" type="presParOf" srcId="{E4425A9C-0AD3-451A-82AF-CD42A06EA945}" destId="{7C22F8F2-0A8E-4382-A551-12F722965140}" srcOrd="3" destOrd="0" presId="urn:microsoft.com/office/officeart/2018/2/layout/IconVerticalSolidList"/>
    <dgm:cxn modelId="{ED77B131-51DE-4626-947B-7D53CF4524DE}" type="presParOf" srcId="{C5CF1355-0871-463F-A51C-E4FACB596F19}" destId="{C90A5485-DF02-44D0-94E5-BB7E1EAECBF2}" srcOrd="9" destOrd="0" presId="urn:microsoft.com/office/officeart/2018/2/layout/IconVerticalSolidList"/>
    <dgm:cxn modelId="{812A58CA-471B-455E-9097-99048A05F0F7}" type="presParOf" srcId="{C5CF1355-0871-463F-A51C-E4FACB596F19}" destId="{B5C7396B-F080-4CBD-AF60-E1C511611424}" srcOrd="10" destOrd="0" presId="urn:microsoft.com/office/officeart/2018/2/layout/IconVerticalSolidList"/>
    <dgm:cxn modelId="{98788A07-8CED-450A-B232-91F9C1A323C7}" type="presParOf" srcId="{B5C7396B-F080-4CBD-AF60-E1C511611424}" destId="{83AB94F4-1413-44A7-9BB1-487F6FCDD796}" srcOrd="0" destOrd="0" presId="urn:microsoft.com/office/officeart/2018/2/layout/IconVerticalSolidList"/>
    <dgm:cxn modelId="{1FC5B23A-DCCB-4417-A7B5-4B17AA3D373D}" type="presParOf" srcId="{B5C7396B-F080-4CBD-AF60-E1C511611424}" destId="{4433AC92-8073-4C18-926F-3AC0903BFEB4}" srcOrd="1" destOrd="0" presId="urn:microsoft.com/office/officeart/2018/2/layout/IconVerticalSolidList"/>
    <dgm:cxn modelId="{45C72D68-5241-41AE-80A0-3B21FFA18684}" type="presParOf" srcId="{B5C7396B-F080-4CBD-AF60-E1C511611424}" destId="{3025E2CF-8FCB-4AD0-AA1A-B86020EC55E0}" srcOrd="2" destOrd="0" presId="urn:microsoft.com/office/officeart/2018/2/layout/IconVerticalSolidList"/>
    <dgm:cxn modelId="{9F5214D5-EEAC-4897-BCAD-8C1FC348761F}" type="presParOf" srcId="{B5C7396B-F080-4CBD-AF60-E1C511611424}" destId="{D3030A5C-5046-4238-B847-F9C8B4D6F0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F6B48-7563-44A8-B442-123B471306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9C8ED2F-B1AF-42B3-A929-EB1666FCA8CB}">
      <dgm:prSet/>
      <dgm:spPr/>
      <dgm:t>
        <a:bodyPr/>
        <a:lstStyle/>
        <a:p>
          <a:r>
            <a:rPr lang="cs-CZ" dirty="0"/>
            <a:t>Výzva k akci </a:t>
          </a:r>
          <a:endParaRPr lang="en-US" dirty="0"/>
        </a:p>
      </dgm:t>
    </dgm:pt>
    <dgm:pt modelId="{1B5808C2-B8A6-4EF7-95D3-947ED6FDE4BC}" type="parTrans" cxnId="{7C6CE65E-3991-4A5F-BB17-2405EBE4C314}">
      <dgm:prSet/>
      <dgm:spPr/>
      <dgm:t>
        <a:bodyPr/>
        <a:lstStyle/>
        <a:p>
          <a:endParaRPr lang="en-US"/>
        </a:p>
      </dgm:t>
    </dgm:pt>
    <dgm:pt modelId="{1324FDC8-A2A5-4064-A6E7-D297CA4BCD22}" type="sibTrans" cxnId="{7C6CE65E-3991-4A5F-BB17-2405EBE4C314}">
      <dgm:prSet/>
      <dgm:spPr/>
      <dgm:t>
        <a:bodyPr/>
        <a:lstStyle/>
        <a:p>
          <a:endParaRPr lang="en-US"/>
        </a:p>
      </dgm:t>
    </dgm:pt>
    <dgm:pt modelId="{9F202DE3-D6A0-4B1C-A494-C7ABF1F008F6}">
      <dgm:prSet/>
      <dgm:spPr/>
      <dgm:t>
        <a:bodyPr/>
        <a:lstStyle/>
        <a:p>
          <a:r>
            <a:rPr lang="cs-CZ" strike="sngStrike" dirty="0"/>
            <a:t>Nabízím </a:t>
          </a:r>
          <a:endParaRPr lang="en-US" strike="sngStrike" dirty="0"/>
        </a:p>
      </dgm:t>
    </dgm:pt>
    <dgm:pt modelId="{15CFDC16-AA49-4005-A605-BDC5F352FF8C}" type="parTrans" cxnId="{95DD158F-49EF-4BF7-8F8A-CAB1CC8A48BF}">
      <dgm:prSet/>
      <dgm:spPr/>
      <dgm:t>
        <a:bodyPr/>
        <a:lstStyle/>
        <a:p>
          <a:endParaRPr lang="en-US"/>
        </a:p>
      </dgm:t>
    </dgm:pt>
    <dgm:pt modelId="{7389B446-4F3D-49B4-9C00-F30D6334FDAB}" type="sibTrans" cxnId="{95DD158F-49EF-4BF7-8F8A-CAB1CC8A48BF}">
      <dgm:prSet/>
      <dgm:spPr/>
      <dgm:t>
        <a:bodyPr/>
        <a:lstStyle/>
        <a:p>
          <a:endParaRPr lang="en-US"/>
        </a:p>
      </dgm:t>
    </dgm:pt>
    <dgm:pt modelId="{0292C380-CE7F-4049-B870-4E4FFA682097}">
      <dgm:prSet/>
      <dgm:spPr/>
      <dgm:t>
        <a:bodyPr/>
        <a:lstStyle/>
        <a:p>
          <a:r>
            <a:rPr lang="cs-CZ" dirty="0"/>
            <a:t>Přínos, užitek!!!</a:t>
          </a:r>
          <a:endParaRPr lang="en-US" dirty="0"/>
        </a:p>
      </dgm:t>
    </dgm:pt>
    <dgm:pt modelId="{BBA3CBFF-B273-4B20-8A4C-2ED1502D98FA}" type="parTrans" cxnId="{5A29E4C5-CB66-477E-9EBE-A52A6C5B3929}">
      <dgm:prSet/>
      <dgm:spPr/>
      <dgm:t>
        <a:bodyPr/>
        <a:lstStyle/>
        <a:p>
          <a:endParaRPr lang="en-US"/>
        </a:p>
      </dgm:t>
    </dgm:pt>
    <dgm:pt modelId="{AFC7B6BA-4862-4814-9B11-EFD7F774E57C}" type="sibTrans" cxnId="{5A29E4C5-CB66-477E-9EBE-A52A6C5B3929}">
      <dgm:prSet/>
      <dgm:spPr/>
      <dgm:t>
        <a:bodyPr/>
        <a:lstStyle/>
        <a:p>
          <a:endParaRPr lang="en-US"/>
        </a:p>
      </dgm:t>
    </dgm:pt>
    <dgm:pt modelId="{8B4FF36F-2051-4572-B9DF-A2D3D471BB00}">
      <dgm:prSet/>
      <dgm:spPr/>
      <dgm:t>
        <a:bodyPr/>
        <a:lstStyle/>
        <a:p>
          <a:r>
            <a:rPr lang="cs-CZ" dirty="0"/>
            <a:t>jen 20% příspěvků PRODEJ!!</a:t>
          </a:r>
          <a:endParaRPr lang="en-US" dirty="0"/>
        </a:p>
      </dgm:t>
    </dgm:pt>
    <dgm:pt modelId="{471E2ECD-0622-4B2E-A297-859511163B81}" type="parTrans" cxnId="{CC4BC8EC-CB7D-44B0-8BA5-0C6276FFA44D}">
      <dgm:prSet/>
      <dgm:spPr/>
      <dgm:t>
        <a:bodyPr/>
        <a:lstStyle/>
        <a:p>
          <a:endParaRPr lang="en-US"/>
        </a:p>
      </dgm:t>
    </dgm:pt>
    <dgm:pt modelId="{39784C00-8BE1-40CD-BF41-64FDCA6DE8C9}" type="sibTrans" cxnId="{CC4BC8EC-CB7D-44B0-8BA5-0C6276FFA44D}">
      <dgm:prSet/>
      <dgm:spPr/>
      <dgm:t>
        <a:bodyPr/>
        <a:lstStyle/>
        <a:p>
          <a:endParaRPr lang="en-US"/>
        </a:p>
      </dgm:t>
    </dgm:pt>
    <dgm:pt modelId="{125F3B83-B9B4-4E49-ACCD-A99532D0F4DA}" type="pres">
      <dgm:prSet presAssocID="{CB0F6B48-7563-44A8-B442-123B471306AA}" presName="root" presStyleCnt="0">
        <dgm:presLayoutVars>
          <dgm:dir/>
          <dgm:resizeHandles val="exact"/>
        </dgm:presLayoutVars>
      </dgm:prSet>
      <dgm:spPr/>
    </dgm:pt>
    <dgm:pt modelId="{DCB43B17-2A75-4EE6-AA87-0F263E037421}" type="pres">
      <dgm:prSet presAssocID="{89C8ED2F-B1AF-42B3-A929-EB1666FCA8CB}" presName="compNode" presStyleCnt="0"/>
      <dgm:spPr/>
    </dgm:pt>
    <dgm:pt modelId="{972AE328-E0C9-4E2F-8236-98FE19AAB289}" type="pres">
      <dgm:prSet presAssocID="{89C8ED2F-B1AF-42B3-A929-EB1666FCA8CB}" presName="bgRect" presStyleLbl="bgShp" presStyleIdx="0" presStyleCnt="4" custLinFactNeighborX="-31008" custLinFactNeighborY="-61780"/>
      <dgm:spPr/>
    </dgm:pt>
    <dgm:pt modelId="{E0ADA431-124E-4F7F-AE2C-03A05CC16144}" type="pres">
      <dgm:prSet presAssocID="{89C8ED2F-B1AF-42B3-A929-EB1666FCA8C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87D90A6F-8044-47FF-AC9D-318450AF896A}" type="pres">
      <dgm:prSet presAssocID="{89C8ED2F-B1AF-42B3-A929-EB1666FCA8CB}" presName="spaceRect" presStyleCnt="0"/>
      <dgm:spPr/>
    </dgm:pt>
    <dgm:pt modelId="{675DAB22-D08B-47A6-8EA9-4498B7EC3645}" type="pres">
      <dgm:prSet presAssocID="{89C8ED2F-B1AF-42B3-A929-EB1666FCA8CB}" presName="parTx" presStyleLbl="revTx" presStyleIdx="0" presStyleCnt="4">
        <dgm:presLayoutVars>
          <dgm:chMax val="0"/>
          <dgm:chPref val="0"/>
        </dgm:presLayoutVars>
      </dgm:prSet>
      <dgm:spPr/>
    </dgm:pt>
    <dgm:pt modelId="{34310608-0B30-42A4-9FD6-21A9A075052E}" type="pres">
      <dgm:prSet presAssocID="{1324FDC8-A2A5-4064-A6E7-D297CA4BCD22}" presName="sibTrans" presStyleCnt="0"/>
      <dgm:spPr/>
    </dgm:pt>
    <dgm:pt modelId="{EF2BFE70-EE5D-4E5B-A412-A950A6B8D595}" type="pres">
      <dgm:prSet presAssocID="{9F202DE3-D6A0-4B1C-A494-C7ABF1F008F6}" presName="compNode" presStyleCnt="0"/>
      <dgm:spPr/>
    </dgm:pt>
    <dgm:pt modelId="{C5191E09-F663-45CF-9442-3618821660EA}" type="pres">
      <dgm:prSet presAssocID="{9F202DE3-D6A0-4B1C-A494-C7ABF1F008F6}" presName="bgRect" presStyleLbl="bgShp" presStyleIdx="1" presStyleCnt="4"/>
      <dgm:spPr/>
    </dgm:pt>
    <dgm:pt modelId="{AE194618-8BF3-46B3-96F5-301F3F51BA1D}" type="pres">
      <dgm:prSet presAssocID="{9F202DE3-D6A0-4B1C-A494-C7ABF1F008F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E4FE001C-4A37-40F0-9F06-78A69BD8BA82}" type="pres">
      <dgm:prSet presAssocID="{9F202DE3-D6A0-4B1C-A494-C7ABF1F008F6}" presName="spaceRect" presStyleCnt="0"/>
      <dgm:spPr/>
    </dgm:pt>
    <dgm:pt modelId="{433F0EB6-8640-4D2D-AEDC-707E84D16BFE}" type="pres">
      <dgm:prSet presAssocID="{9F202DE3-D6A0-4B1C-A494-C7ABF1F008F6}" presName="parTx" presStyleLbl="revTx" presStyleIdx="1" presStyleCnt="4">
        <dgm:presLayoutVars>
          <dgm:chMax val="0"/>
          <dgm:chPref val="0"/>
        </dgm:presLayoutVars>
      </dgm:prSet>
      <dgm:spPr/>
    </dgm:pt>
    <dgm:pt modelId="{6F1CF4DD-8875-42C5-892E-54E1A1E1390B}" type="pres">
      <dgm:prSet presAssocID="{7389B446-4F3D-49B4-9C00-F30D6334FDAB}" presName="sibTrans" presStyleCnt="0"/>
      <dgm:spPr/>
    </dgm:pt>
    <dgm:pt modelId="{035F37D8-C7C5-4579-B916-8C2109857C83}" type="pres">
      <dgm:prSet presAssocID="{0292C380-CE7F-4049-B870-4E4FFA682097}" presName="compNode" presStyleCnt="0"/>
      <dgm:spPr/>
    </dgm:pt>
    <dgm:pt modelId="{112E6165-0640-44CE-AF61-45375E1667CE}" type="pres">
      <dgm:prSet presAssocID="{0292C380-CE7F-4049-B870-4E4FFA682097}" presName="bgRect" presStyleLbl="bgShp" presStyleIdx="2" presStyleCnt="4"/>
      <dgm:spPr/>
    </dgm:pt>
    <dgm:pt modelId="{6A30F639-45EE-49F4-BCCE-152E5E51E7F9}" type="pres">
      <dgm:prSet presAssocID="{0292C380-CE7F-4049-B870-4E4FFA68209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B78F971-F20F-43AC-BD4C-13C769B9DFF6}" type="pres">
      <dgm:prSet presAssocID="{0292C380-CE7F-4049-B870-4E4FFA682097}" presName="spaceRect" presStyleCnt="0"/>
      <dgm:spPr/>
    </dgm:pt>
    <dgm:pt modelId="{B1E335D4-6211-4055-97FE-45A04513D646}" type="pres">
      <dgm:prSet presAssocID="{0292C380-CE7F-4049-B870-4E4FFA682097}" presName="parTx" presStyleLbl="revTx" presStyleIdx="2" presStyleCnt="4">
        <dgm:presLayoutVars>
          <dgm:chMax val="0"/>
          <dgm:chPref val="0"/>
        </dgm:presLayoutVars>
      </dgm:prSet>
      <dgm:spPr/>
    </dgm:pt>
    <dgm:pt modelId="{2DCDF094-91A8-4886-99CD-B2ED503C527A}" type="pres">
      <dgm:prSet presAssocID="{AFC7B6BA-4862-4814-9B11-EFD7F774E57C}" presName="sibTrans" presStyleCnt="0"/>
      <dgm:spPr/>
    </dgm:pt>
    <dgm:pt modelId="{5F1B3328-0857-4910-A58F-E5A64119217C}" type="pres">
      <dgm:prSet presAssocID="{8B4FF36F-2051-4572-B9DF-A2D3D471BB00}" presName="compNode" presStyleCnt="0"/>
      <dgm:spPr/>
    </dgm:pt>
    <dgm:pt modelId="{330DBC74-6322-4249-94BC-DC389E32FC3A}" type="pres">
      <dgm:prSet presAssocID="{8B4FF36F-2051-4572-B9DF-A2D3D471BB00}" presName="bgRect" presStyleLbl="bgShp" presStyleIdx="3" presStyleCnt="4"/>
      <dgm:spPr/>
    </dgm:pt>
    <dgm:pt modelId="{1DAE94DA-7AC1-4544-BCBA-834B61846E12}" type="pres">
      <dgm:prSet presAssocID="{8B4FF36F-2051-4572-B9DF-A2D3D471BB0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3AE3F97F-7FB2-40B0-B553-612399AAA6BC}" type="pres">
      <dgm:prSet presAssocID="{8B4FF36F-2051-4572-B9DF-A2D3D471BB00}" presName="spaceRect" presStyleCnt="0"/>
      <dgm:spPr/>
    </dgm:pt>
    <dgm:pt modelId="{BE4797E1-9890-4C13-9923-119668C2D5A2}" type="pres">
      <dgm:prSet presAssocID="{8B4FF36F-2051-4572-B9DF-A2D3D471BB0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9ABA30F-9386-4065-9ECF-8ACD991923FE}" type="presOf" srcId="{9F202DE3-D6A0-4B1C-A494-C7ABF1F008F6}" destId="{433F0EB6-8640-4D2D-AEDC-707E84D16BFE}" srcOrd="0" destOrd="0" presId="urn:microsoft.com/office/officeart/2018/2/layout/IconVerticalSolidList"/>
    <dgm:cxn modelId="{9960DA19-E358-49D2-AE32-1D4E02B77C5C}" type="presOf" srcId="{0292C380-CE7F-4049-B870-4E4FFA682097}" destId="{B1E335D4-6211-4055-97FE-45A04513D646}" srcOrd="0" destOrd="0" presId="urn:microsoft.com/office/officeart/2018/2/layout/IconVerticalSolidList"/>
    <dgm:cxn modelId="{7C6CE65E-3991-4A5F-BB17-2405EBE4C314}" srcId="{CB0F6B48-7563-44A8-B442-123B471306AA}" destId="{89C8ED2F-B1AF-42B3-A929-EB1666FCA8CB}" srcOrd="0" destOrd="0" parTransId="{1B5808C2-B8A6-4EF7-95D3-947ED6FDE4BC}" sibTransId="{1324FDC8-A2A5-4064-A6E7-D297CA4BCD22}"/>
    <dgm:cxn modelId="{E3CBE555-E18F-4D86-A358-00CDBFDAC0F3}" type="presOf" srcId="{89C8ED2F-B1AF-42B3-A929-EB1666FCA8CB}" destId="{675DAB22-D08B-47A6-8EA9-4498B7EC3645}" srcOrd="0" destOrd="0" presId="urn:microsoft.com/office/officeart/2018/2/layout/IconVerticalSolidList"/>
    <dgm:cxn modelId="{95DD158F-49EF-4BF7-8F8A-CAB1CC8A48BF}" srcId="{CB0F6B48-7563-44A8-B442-123B471306AA}" destId="{9F202DE3-D6A0-4B1C-A494-C7ABF1F008F6}" srcOrd="1" destOrd="0" parTransId="{15CFDC16-AA49-4005-A605-BDC5F352FF8C}" sibTransId="{7389B446-4F3D-49B4-9C00-F30D6334FDAB}"/>
    <dgm:cxn modelId="{5A29E4C5-CB66-477E-9EBE-A52A6C5B3929}" srcId="{CB0F6B48-7563-44A8-B442-123B471306AA}" destId="{0292C380-CE7F-4049-B870-4E4FFA682097}" srcOrd="2" destOrd="0" parTransId="{BBA3CBFF-B273-4B20-8A4C-2ED1502D98FA}" sibTransId="{AFC7B6BA-4862-4814-9B11-EFD7F774E57C}"/>
    <dgm:cxn modelId="{3139E8CE-F0B6-4D2F-9E33-E97C093CD1E4}" type="presOf" srcId="{8B4FF36F-2051-4572-B9DF-A2D3D471BB00}" destId="{BE4797E1-9890-4C13-9923-119668C2D5A2}" srcOrd="0" destOrd="0" presId="urn:microsoft.com/office/officeart/2018/2/layout/IconVerticalSolidList"/>
    <dgm:cxn modelId="{CC4BC8EC-CB7D-44B0-8BA5-0C6276FFA44D}" srcId="{CB0F6B48-7563-44A8-B442-123B471306AA}" destId="{8B4FF36F-2051-4572-B9DF-A2D3D471BB00}" srcOrd="3" destOrd="0" parTransId="{471E2ECD-0622-4B2E-A297-859511163B81}" sibTransId="{39784C00-8BE1-40CD-BF41-64FDCA6DE8C9}"/>
    <dgm:cxn modelId="{85F3D2F1-6495-435A-8897-484922113C53}" type="presOf" srcId="{CB0F6B48-7563-44A8-B442-123B471306AA}" destId="{125F3B83-B9B4-4E49-ACCD-A99532D0F4DA}" srcOrd="0" destOrd="0" presId="urn:microsoft.com/office/officeart/2018/2/layout/IconVerticalSolidList"/>
    <dgm:cxn modelId="{E3418E99-B7CB-476C-A6A5-E0F19D5A2DBA}" type="presParOf" srcId="{125F3B83-B9B4-4E49-ACCD-A99532D0F4DA}" destId="{DCB43B17-2A75-4EE6-AA87-0F263E037421}" srcOrd="0" destOrd="0" presId="urn:microsoft.com/office/officeart/2018/2/layout/IconVerticalSolidList"/>
    <dgm:cxn modelId="{83645CF6-AA7F-4BD2-AB8A-EBB9D7C745C1}" type="presParOf" srcId="{DCB43B17-2A75-4EE6-AA87-0F263E037421}" destId="{972AE328-E0C9-4E2F-8236-98FE19AAB289}" srcOrd="0" destOrd="0" presId="urn:microsoft.com/office/officeart/2018/2/layout/IconVerticalSolidList"/>
    <dgm:cxn modelId="{5C9D6E60-AB22-4CD8-B92B-EE66CEE1CC63}" type="presParOf" srcId="{DCB43B17-2A75-4EE6-AA87-0F263E037421}" destId="{E0ADA431-124E-4F7F-AE2C-03A05CC16144}" srcOrd="1" destOrd="0" presId="urn:microsoft.com/office/officeart/2018/2/layout/IconVerticalSolidList"/>
    <dgm:cxn modelId="{0C67D783-9FCD-4C29-B57E-7FA67AA3669F}" type="presParOf" srcId="{DCB43B17-2A75-4EE6-AA87-0F263E037421}" destId="{87D90A6F-8044-47FF-AC9D-318450AF896A}" srcOrd="2" destOrd="0" presId="urn:microsoft.com/office/officeart/2018/2/layout/IconVerticalSolidList"/>
    <dgm:cxn modelId="{5D54AB4C-3CDA-4432-B561-B54F956F9D06}" type="presParOf" srcId="{DCB43B17-2A75-4EE6-AA87-0F263E037421}" destId="{675DAB22-D08B-47A6-8EA9-4498B7EC3645}" srcOrd="3" destOrd="0" presId="urn:microsoft.com/office/officeart/2018/2/layout/IconVerticalSolidList"/>
    <dgm:cxn modelId="{B7CD9736-B873-4343-A16F-C443F1EC2C9C}" type="presParOf" srcId="{125F3B83-B9B4-4E49-ACCD-A99532D0F4DA}" destId="{34310608-0B30-42A4-9FD6-21A9A075052E}" srcOrd="1" destOrd="0" presId="urn:microsoft.com/office/officeart/2018/2/layout/IconVerticalSolidList"/>
    <dgm:cxn modelId="{E54F2BBD-118A-45D0-AF47-3F032EFFD507}" type="presParOf" srcId="{125F3B83-B9B4-4E49-ACCD-A99532D0F4DA}" destId="{EF2BFE70-EE5D-4E5B-A412-A950A6B8D595}" srcOrd="2" destOrd="0" presId="urn:microsoft.com/office/officeart/2018/2/layout/IconVerticalSolidList"/>
    <dgm:cxn modelId="{8D340EC9-53C2-478C-A710-8F46F7E96C4F}" type="presParOf" srcId="{EF2BFE70-EE5D-4E5B-A412-A950A6B8D595}" destId="{C5191E09-F663-45CF-9442-3618821660EA}" srcOrd="0" destOrd="0" presId="urn:microsoft.com/office/officeart/2018/2/layout/IconVerticalSolidList"/>
    <dgm:cxn modelId="{4E32D30F-B281-461E-9D62-073BAAF49DB4}" type="presParOf" srcId="{EF2BFE70-EE5D-4E5B-A412-A950A6B8D595}" destId="{AE194618-8BF3-46B3-96F5-301F3F51BA1D}" srcOrd="1" destOrd="0" presId="urn:microsoft.com/office/officeart/2018/2/layout/IconVerticalSolidList"/>
    <dgm:cxn modelId="{E4ABBBC0-CD24-44F0-81CE-1550C4E8B6E0}" type="presParOf" srcId="{EF2BFE70-EE5D-4E5B-A412-A950A6B8D595}" destId="{E4FE001C-4A37-40F0-9F06-78A69BD8BA82}" srcOrd="2" destOrd="0" presId="urn:microsoft.com/office/officeart/2018/2/layout/IconVerticalSolidList"/>
    <dgm:cxn modelId="{43086515-98CF-4B25-AF94-7E66BCA5352F}" type="presParOf" srcId="{EF2BFE70-EE5D-4E5B-A412-A950A6B8D595}" destId="{433F0EB6-8640-4D2D-AEDC-707E84D16BFE}" srcOrd="3" destOrd="0" presId="urn:microsoft.com/office/officeart/2018/2/layout/IconVerticalSolidList"/>
    <dgm:cxn modelId="{2D668DBA-2CCE-435A-83C2-7E0607CB4470}" type="presParOf" srcId="{125F3B83-B9B4-4E49-ACCD-A99532D0F4DA}" destId="{6F1CF4DD-8875-42C5-892E-54E1A1E1390B}" srcOrd="3" destOrd="0" presId="urn:microsoft.com/office/officeart/2018/2/layout/IconVerticalSolidList"/>
    <dgm:cxn modelId="{B0D9C977-FCE5-4E2F-9C43-F3D5C4CDD620}" type="presParOf" srcId="{125F3B83-B9B4-4E49-ACCD-A99532D0F4DA}" destId="{035F37D8-C7C5-4579-B916-8C2109857C83}" srcOrd="4" destOrd="0" presId="urn:microsoft.com/office/officeart/2018/2/layout/IconVerticalSolidList"/>
    <dgm:cxn modelId="{B0DFE5A9-0345-4C46-BBF4-5B2E7FC2D547}" type="presParOf" srcId="{035F37D8-C7C5-4579-B916-8C2109857C83}" destId="{112E6165-0640-44CE-AF61-45375E1667CE}" srcOrd="0" destOrd="0" presId="urn:microsoft.com/office/officeart/2018/2/layout/IconVerticalSolidList"/>
    <dgm:cxn modelId="{631FA1D1-0E78-49C5-A1BE-A0F1AD42C573}" type="presParOf" srcId="{035F37D8-C7C5-4579-B916-8C2109857C83}" destId="{6A30F639-45EE-49F4-BCCE-152E5E51E7F9}" srcOrd="1" destOrd="0" presId="urn:microsoft.com/office/officeart/2018/2/layout/IconVerticalSolidList"/>
    <dgm:cxn modelId="{8955E34B-993F-4CE6-865B-31CED99BB67D}" type="presParOf" srcId="{035F37D8-C7C5-4579-B916-8C2109857C83}" destId="{CB78F971-F20F-43AC-BD4C-13C769B9DFF6}" srcOrd="2" destOrd="0" presId="urn:microsoft.com/office/officeart/2018/2/layout/IconVerticalSolidList"/>
    <dgm:cxn modelId="{F0F5392A-23E0-4FED-BC5B-2A6E9DBC841A}" type="presParOf" srcId="{035F37D8-C7C5-4579-B916-8C2109857C83}" destId="{B1E335D4-6211-4055-97FE-45A04513D646}" srcOrd="3" destOrd="0" presId="urn:microsoft.com/office/officeart/2018/2/layout/IconVerticalSolidList"/>
    <dgm:cxn modelId="{3EED9EA1-EEB1-407F-9317-4D6F3E589CEE}" type="presParOf" srcId="{125F3B83-B9B4-4E49-ACCD-A99532D0F4DA}" destId="{2DCDF094-91A8-4886-99CD-B2ED503C527A}" srcOrd="5" destOrd="0" presId="urn:microsoft.com/office/officeart/2018/2/layout/IconVerticalSolidList"/>
    <dgm:cxn modelId="{7FC13E86-4386-4BFB-838A-3F2F2E27207E}" type="presParOf" srcId="{125F3B83-B9B4-4E49-ACCD-A99532D0F4DA}" destId="{5F1B3328-0857-4910-A58F-E5A64119217C}" srcOrd="6" destOrd="0" presId="urn:microsoft.com/office/officeart/2018/2/layout/IconVerticalSolidList"/>
    <dgm:cxn modelId="{B6CFB038-FD61-4CFA-9E70-21F5D1BFEADB}" type="presParOf" srcId="{5F1B3328-0857-4910-A58F-E5A64119217C}" destId="{330DBC74-6322-4249-94BC-DC389E32FC3A}" srcOrd="0" destOrd="0" presId="urn:microsoft.com/office/officeart/2018/2/layout/IconVerticalSolidList"/>
    <dgm:cxn modelId="{40B6550C-8D9D-453D-BBE2-3EF40E412332}" type="presParOf" srcId="{5F1B3328-0857-4910-A58F-E5A64119217C}" destId="{1DAE94DA-7AC1-4544-BCBA-834B61846E12}" srcOrd="1" destOrd="0" presId="urn:microsoft.com/office/officeart/2018/2/layout/IconVerticalSolidList"/>
    <dgm:cxn modelId="{1147A663-E9FE-4E77-87FE-1BC6CE0CB572}" type="presParOf" srcId="{5F1B3328-0857-4910-A58F-E5A64119217C}" destId="{3AE3F97F-7FB2-40B0-B553-612399AAA6BC}" srcOrd="2" destOrd="0" presId="urn:microsoft.com/office/officeart/2018/2/layout/IconVerticalSolidList"/>
    <dgm:cxn modelId="{6012EC5B-00A9-4ED2-A29D-DF9891487EC8}" type="presParOf" srcId="{5F1B3328-0857-4910-A58F-E5A64119217C}" destId="{BE4797E1-9890-4C13-9923-119668C2D5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9CE755-A196-4865-806E-34CD1C89BEC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138EFBC-1DFC-4C04-B858-34BC91C1BD8B}">
      <dgm:prSet/>
      <dgm:spPr/>
      <dgm:t>
        <a:bodyPr/>
        <a:lstStyle/>
        <a:p>
          <a:r>
            <a:rPr lang="cs-CZ" dirty="0"/>
            <a:t>1. Materiály ke stažení</a:t>
          </a:r>
          <a:endParaRPr lang="en-US" dirty="0"/>
        </a:p>
      </dgm:t>
    </dgm:pt>
    <dgm:pt modelId="{436E6349-9941-476D-9544-895F56375141}" type="parTrans" cxnId="{5515D75F-6A0A-4F83-85E4-359B6E324004}">
      <dgm:prSet/>
      <dgm:spPr/>
      <dgm:t>
        <a:bodyPr/>
        <a:lstStyle/>
        <a:p>
          <a:endParaRPr lang="en-US"/>
        </a:p>
      </dgm:t>
    </dgm:pt>
    <dgm:pt modelId="{EAD3D9FC-22A1-4614-AF76-37CF0850FADA}" type="sibTrans" cxnId="{5515D75F-6A0A-4F83-85E4-359B6E324004}">
      <dgm:prSet/>
      <dgm:spPr/>
      <dgm:t>
        <a:bodyPr/>
        <a:lstStyle/>
        <a:p>
          <a:endParaRPr lang="en-US"/>
        </a:p>
      </dgm:t>
    </dgm:pt>
    <dgm:pt modelId="{63ACEFDC-015C-4394-B596-E74B144CA025}">
      <dgm:prSet/>
      <dgm:spPr/>
      <dgm:t>
        <a:bodyPr/>
        <a:lstStyle/>
        <a:p>
          <a:r>
            <a:rPr lang="cs-CZ" dirty="0"/>
            <a:t>2. Zpětná vazba na workshop - dotazník</a:t>
          </a:r>
          <a:endParaRPr lang="en-US" dirty="0"/>
        </a:p>
      </dgm:t>
    </dgm:pt>
    <dgm:pt modelId="{7BF67C93-0490-4879-9AA0-69CAA3575289}" type="parTrans" cxnId="{FC5C79E5-01BA-4FA4-8C40-56C1A91390D6}">
      <dgm:prSet/>
      <dgm:spPr/>
      <dgm:t>
        <a:bodyPr/>
        <a:lstStyle/>
        <a:p>
          <a:endParaRPr lang="en-US"/>
        </a:p>
      </dgm:t>
    </dgm:pt>
    <dgm:pt modelId="{49C600DC-A743-4128-AE51-DDE10A2DCF3F}" type="sibTrans" cxnId="{FC5C79E5-01BA-4FA4-8C40-56C1A91390D6}">
      <dgm:prSet/>
      <dgm:spPr/>
      <dgm:t>
        <a:bodyPr/>
        <a:lstStyle/>
        <a:p>
          <a:endParaRPr lang="en-US"/>
        </a:p>
      </dgm:t>
    </dgm:pt>
    <dgm:pt modelId="{5C00E0AE-6819-4B52-A3E2-FB47616BA38B}">
      <dgm:prSet/>
      <dgm:spPr/>
      <dgm:t>
        <a:bodyPr/>
        <a:lstStyle/>
        <a:p>
          <a:r>
            <a:rPr lang="cs-CZ" dirty="0"/>
            <a:t>3. Reference v příspěvku</a:t>
          </a:r>
          <a:endParaRPr lang="en-US" dirty="0"/>
        </a:p>
      </dgm:t>
    </dgm:pt>
    <dgm:pt modelId="{0FA2A6F9-C374-4F05-809B-B4BD51DECC61}" type="parTrans" cxnId="{4FAC4B5A-D203-49ED-A7D6-6D7EC792249F}">
      <dgm:prSet/>
      <dgm:spPr/>
      <dgm:t>
        <a:bodyPr/>
        <a:lstStyle/>
        <a:p>
          <a:endParaRPr lang="en-US"/>
        </a:p>
      </dgm:t>
    </dgm:pt>
    <dgm:pt modelId="{3470D6D9-5CA2-4D69-8B91-A616FECD7516}" type="sibTrans" cxnId="{4FAC4B5A-D203-49ED-A7D6-6D7EC792249F}">
      <dgm:prSet/>
      <dgm:spPr/>
      <dgm:t>
        <a:bodyPr/>
        <a:lstStyle/>
        <a:p>
          <a:endParaRPr lang="en-US"/>
        </a:p>
      </dgm:t>
    </dgm:pt>
    <dgm:pt modelId="{DF84290F-44B3-40C1-AF5A-736CD3F35C95}">
      <dgm:prSet/>
      <dgm:spPr/>
      <dgm:t>
        <a:bodyPr/>
        <a:lstStyle/>
        <a:p>
          <a:r>
            <a:rPr lang="cs-CZ" dirty="0"/>
            <a:t>4. Další workshop</a:t>
          </a:r>
          <a:endParaRPr lang="en-US" dirty="0"/>
        </a:p>
      </dgm:t>
    </dgm:pt>
    <dgm:pt modelId="{4110C261-3FED-4AAB-B06A-EE79EBF437FD}" type="parTrans" cxnId="{501E7AF3-7050-41CF-893D-652A70F50E95}">
      <dgm:prSet/>
      <dgm:spPr/>
      <dgm:t>
        <a:bodyPr/>
        <a:lstStyle/>
        <a:p>
          <a:endParaRPr lang="en-US"/>
        </a:p>
      </dgm:t>
    </dgm:pt>
    <dgm:pt modelId="{743DBFF4-B916-4E8A-938A-531A238FE139}" type="sibTrans" cxnId="{501E7AF3-7050-41CF-893D-652A70F50E95}">
      <dgm:prSet/>
      <dgm:spPr/>
      <dgm:t>
        <a:bodyPr/>
        <a:lstStyle/>
        <a:p>
          <a:endParaRPr lang="en-US"/>
        </a:p>
      </dgm:t>
    </dgm:pt>
    <dgm:pt modelId="{A29B9D8A-3382-44EF-8954-AC8F79B64B38}" type="pres">
      <dgm:prSet presAssocID="{929CE755-A196-4865-806E-34CD1C89BECF}" presName="root" presStyleCnt="0">
        <dgm:presLayoutVars>
          <dgm:dir/>
          <dgm:resizeHandles val="exact"/>
        </dgm:presLayoutVars>
      </dgm:prSet>
      <dgm:spPr/>
    </dgm:pt>
    <dgm:pt modelId="{FCB53FC8-D7E2-4413-B339-BE0DB4EE0AF4}" type="pres">
      <dgm:prSet presAssocID="{B138EFBC-1DFC-4C04-B858-34BC91C1BD8B}" presName="compNode" presStyleCnt="0"/>
      <dgm:spPr/>
    </dgm:pt>
    <dgm:pt modelId="{35CCBC3B-FC2C-4D6B-BA77-170062B4E8FF}" type="pres">
      <dgm:prSet presAssocID="{B138EFBC-1DFC-4C04-B858-34BC91C1BD8B}" presName="bgRect" presStyleLbl="bgShp" presStyleIdx="0" presStyleCnt="4" custLinFactNeighborX="-23796" custLinFactNeighborY="-20267"/>
      <dgm:spPr/>
    </dgm:pt>
    <dgm:pt modelId="{849444FC-7374-4BCA-87F3-68D225A4FA59}" type="pres">
      <dgm:prSet presAssocID="{B138EFBC-1DFC-4C04-B858-34BC91C1BD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board"/>
        </a:ext>
      </dgm:extLst>
    </dgm:pt>
    <dgm:pt modelId="{89EC53EE-8398-46D2-A022-C8D6A48D4263}" type="pres">
      <dgm:prSet presAssocID="{B138EFBC-1DFC-4C04-B858-34BC91C1BD8B}" presName="spaceRect" presStyleCnt="0"/>
      <dgm:spPr/>
    </dgm:pt>
    <dgm:pt modelId="{C356E380-4EB2-4FDD-9C02-9D9687938E10}" type="pres">
      <dgm:prSet presAssocID="{B138EFBC-1DFC-4C04-B858-34BC91C1BD8B}" presName="parTx" presStyleLbl="revTx" presStyleIdx="0" presStyleCnt="4">
        <dgm:presLayoutVars>
          <dgm:chMax val="0"/>
          <dgm:chPref val="0"/>
        </dgm:presLayoutVars>
      </dgm:prSet>
      <dgm:spPr/>
    </dgm:pt>
    <dgm:pt modelId="{59E48A98-5463-42E2-A56D-EAC4FDCDBD7E}" type="pres">
      <dgm:prSet presAssocID="{EAD3D9FC-22A1-4614-AF76-37CF0850FADA}" presName="sibTrans" presStyleCnt="0"/>
      <dgm:spPr/>
    </dgm:pt>
    <dgm:pt modelId="{29DE274E-B7DD-4664-BE80-D113E18983A7}" type="pres">
      <dgm:prSet presAssocID="{63ACEFDC-015C-4394-B596-E74B144CA025}" presName="compNode" presStyleCnt="0"/>
      <dgm:spPr/>
    </dgm:pt>
    <dgm:pt modelId="{A623B469-77AD-4FEC-96B2-9687FF632E1B}" type="pres">
      <dgm:prSet presAssocID="{63ACEFDC-015C-4394-B596-E74B144CA025}" presName="bgRect" presStyleLbl="bgShp" presStyleIdx="1" presStyleCnt="4"/>
      <dgm:spPr/>
    </dgm:pt>
    <dgm:pt modelId="{EB1DAB10-028C-403B-8618-7D257B0633CA}" type="pres">
      <dgm:prSet presAssocID="{63ACEFDC-015C-4394-B596-E74B144CA02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CA945E0C-6394-4E63-A9B5-4D85C8D1B22E}" type="pres">
      <dgm:prSet presAssocID="{63ACEFDC-015C-4394-B596-E74B144CA025}" presName="spaceRect" presStyleCnt="0"/>
      <dgm:spPr/>
    </dgm:pt>
    <dgm:pt modelId="{DA36E337-52EC-406C-B93C-675E91A20001}" type="pres">
      <dgm:prSet presAssocID="{63ACEFDC-015C-4394-B596-E74B144CA025}" presName="parTx" presStyleLbl="revTx" presStyleIdx="1" presStyleCnt="4">
        <dgm:presLayoutVars>
          <dgm:chMax val="0"/>
          <dgm:chPref val="0"/>
        </dgm:presLayoutVars>
      </dgm:prSet>
      <dgm:spPr/>
    </dgm:pt>
    <dgm:pt modelId="{54A8D17A-75A3-4D44-A117-047B9BE9F1D7}" type="pres">
      <dgm:prSet presAssocID="{49C600DC-A743-4128-AE51-DDE10A2DCF3F}" presName="sibTrans" presStyleCnt="0"/>
      <dgm:spPr/>
    </dgm:pt>
    <dgm:pt modelId="{B15C87B3-59FE-45DA-81E6-D0E6E9455552}" type="pres">
      <dgm:prSet presAssocID="{5C00E0AE-6819-4B52-A3E2-FB47616BA38B}" presName="compNode" presStyleCnt="0"/>
      <dgm:spPr/>
    </dgm:pt>
    <dgm:pt modelId="{E9AA467F-A932-4D39-8F1B-E8395A243E06}" type="pres">
      <dgm:prSet presAssocID="{5C00E0AE-6819-4B52-A3E2-FB47616BA38B}" presName="bgRect" presStyleLbl="bgShp" presStyleIdx="2" presStyleCnt="4"/>
      <dgm:spPr/>
    </dgm:pt>
    <dgm:pt modelId="{D06074C1-8627-485B-B85E-11FA542470F8}" type="pres">
      <dgm:prSet presAssocID="{5C00E0AE-6819-4B52-A3E2-FB47616BA38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cReportLibrary"/>
        </a:ext>
      </dgm:extLst>
    </dgm:pt>
    <dgm:pt modelId="{50930C2D-2A35-4502-8ACD-B8D5A970ED5C}" type="pres">
      <dgm:prSet presAssocID="{5C00E0AE-6819-4B52-A3E2-FB47616BA38B}" presName="spaceRect" presStyleCnt="0"/>
      <dgm:spPr/>
    </dgm:pt>
    <dgm:pt modelId="{9FD04B56-5D1D-4B10-B4C2-AD001B284151}" type="pres">
      <dgm:prSet presAssocID="{5C00E0AE-6819-4B52-A3E2-FB47616BA38B}" presName="parTx" presStyleLbl="revTx" presStyleIdx="2" presStyleCnt="4">
        <dgm:presLayoutVars>
          <dgm:chMax val="0"/>
          <dgm:chPref val="0"/>
        </dgm:presLayoutVars>
      </dgm:prSet>
      <dgm:spPr/>
    </dgm:pt>
    <dgm:pt modelId="{ABE24E48-8DFF-44C7-AB9A-98804135CB72}" type="pres">
      <dgm:prSet presAssocID="{3470D6D9-5CA2-4D69-8B91-A616FECD7516}" presName="sibTrans" presStyleCnt="0"/>
      <dgm:spPr/>
    </dgm:pt>
    <dgm:pt modelId="{5B454340-EB3F-47CE-8C86-DEC58809D63B}" type="pres">
      <dgm:prSet presAssocID="{DF84290F-44B3-40C1-AF5A-736CD3F35C95}" presName="compNode" presStyleCnt="0"/>
      <dgm:spPr/>
    </dgm:pt>
    <dgm:pt modelId="{42E06CF9-84F5-426F-B32F-83CBE1723697}" type="pres">
      <dgm:prSet presAssocID="{DF84290F-44B3-40C1-AF5A-736CD3F35C95}" presName="bgRect" presStyleLbl="bgShp" presStyleIdx="3" presStyleCnt="4"/>
      <dgm:spPr/>
    </dgm:pt>
    <dgm:pt modelId="{AA335638-32C6-4F27-8949-91DA3B6D8EB4}" type="pres">
      <dgm:prSet presAssocID="{DF84290F-44B3-40C1-AF5A-736CD3F35C9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Solid"/>
        </a:ext>
      </dgm:extLst>
    </dgm:pt>
    <dgm:pt modelId="{D68F6633-1DB4-4E7F-B2C0-30C4FA842F59}" type="pres">
      <dgm:prSet presAssocID="{DF84290F-44B3-40C1-AF5A-736CD3F35C95}" presName="spaceRect" presStyleCnt="0"/>
      <dgm:spPr/>
    </dgm:pt>
    <dgm:pt modelId="{FE99F094-A161-4816-A6F7-E9D03A3A4FCF}" type="pres">
      <dgm:prSet presAssocID="{DF84290F-44B3-40C1-AF5A-736CD3F35C9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B57EC1D-C7B6-4812-9B85-0AFCAAD4D1D0}" type="presOf" srcId="{DF84290F-44B3-40C1-AF5A-736CD3F35C95}" destId="{FE99F094-A161-4816-A6F7-E9D03A3A4FCF}" srcOrd="0" destOrd="0" presId="urn:microsoft.com/office/officeart/2018/2/layout/IconVerticalSolidList"/>
    <dgm:cxn modelId="{5515D75F-6A0A-4F83-85E4-359B6E324004}" srcId="{929CE755-A196-4865-806E-34CD1C89BECF}" destId="{B138EFBC-1DFC-4C04-B858-34BC91C1BD8B}" srcOrd="0" destOrd="0" parTransId="{436E6349-9941-476D-9544-895F56375141}" sibTransId="{EAD3D9FC-22A1-4614-AF76-37CF0850FADA}"/>
    <dgm:cxn modelId="{6D961E71-5093-4E97-B76C-7390DB6D390B}" type="presOf" srcId="{929CE755-A196-4865-806E-34CD1C89BECF}" destId="{A29B9D8A-3382-44EF-8954-AC8F79B64B38}" srcOrd="0" destOrd="0" presId="urn:microsoft.com/office/officeart/2018/2/layout/IconVerticalSolidList"/>
    <dgm:cxn modelId="{4FAC4B5A-D203-49ED-A7D6-6D7EC792249F}" srcId="{929CE755-A196-4865-806E-34CD1C89BECF}" destId="{5C00E0AE-6819-4B52-A3E2-FB47616BA38B}" srcOrd="2" destOrd="0" parTransId="{0FA2A6F9-C374-4F05-809B-B4BD51DECC61}" sibTransId="{3470D6D9-5CA2-4D69-8B91-A616FECD7516}"/>
    <dgm:cxn modelId="{80585B95-C1CD-4C60-B14D-770ED5BCD243}" type="presOf" srcId="{5C00E0AE-6819-4B52-A3E2-FB47616BA38B}" destId="{9FD04B56-5D1D-4B10-B4C2-AD001B284151}" srcOrd="0" destOrd="0" presId="urn:microsoft.com/office/officeart/2018/2/layout/IconVerticalSolidList"/>
    <dgm:cxn modelId="{FC5C79E5-01BA-4FA4-8C40-56C1A91390D6}" srcId="{929CE755-A196-4865-806E-34CD1C89BECF}" destId="{63ACEFDC-015C-4394-B596-E74B144CA025}" srcOrd="1" destOrd="0" parTransId="{7BF67C93-0490-4879-9AA0-69CAA3575289}" sibTransId="{49C600DC-A743-4128-AE51-DDE10A2DCF3F}"/>
    <dgm:cxn modelId="{04B0A4E5-2F3E-4C1D-88FC-D115013507CF}" type="presOf" srcId="{B138EFBC-1DFC-4C04-B858-34BC91C1BD8B}" destId="{C356E380-4EB2-4FDD-9C02-9D9687938E10}" srcOrd="0" destOrd="0" presId="urn:microsoft.com/office/officeart/2018/2/layout/IconVerticalSolidList"/>
    <dgm:cxn modelId="{501E7AF3-7050-41CF-893D-652A70F50E95}" srcId="{929CE755-A196-4865-806E-34CD1C89BECF}" destId="{DF84290F-44B3-40C1-AF5A-736CD3F35C95}" srcOrd="3" destOrd="0" parTransId="{4110C261-3FED-4AAB-B06A-EE79EBF437FD}" sibTransId="{743DBFF4-B916-4E8A-938A-531A238FE139}"/>
    <dgm:cxn modelId="{BA63C9FE-FC7C-4BF0-A0BD-5B8C6F7AF70A}" type="presOf" srcId="{63ACEFDC-015C-4394-B596-E74B144CA025}" destId="{DA36E337-52EC-406C-B93C-675E91A20001}" srcOrd="0" destOrd="0" presId="urn:microsoft.com/office/officeart/2018/2/layout/IconVerticalSolidList"/>
    <dgm:cxn modelId="{FDF4137F-D059-4D0D-BB94-E69DBA9F6F1C}" type="presParOf" srcId="{A29B9D8A-3382-44EF-8954-AC8F79B64B38}" destId="{FCB53FC8-D7E2-4413-B339-BE0DB4EE0AF4}" srcOrd="0" destOrd="0" presId="urn:microsoft.com/office/officeart/2018/2/layout/IconVerticalSolidList"/>
    <dgm:cxn modelId="{50D58F42-4AC8-436C-8DB0-B88AEDADE695}" type="presParOf" srcId="{FCB53FC8-D7E2-4413-B339-BE0DB4EE0AF4}" destId="{35CCBC3B-FC2C-4D6B-BA77-170062B4E8FF}" srcOrd="0" destOrd="0" presId="urn:microsoft.com/office/officeart/2018/2/layout/IconVerticalSolidList"/>
    <dgm:cxn modelId="{2CB411AF-6BDB-449B-BB97-D896633F49C7}" type="presParOf" srcId="{FCB53FC8-D7E2-4413-B339-BE0DB4EE0AF4}" destId="{849444FC-7374-4BCA-87F3-68D225A4FA59}" srcOrd="1" destOrd="0" presId="urn:microsoft.com/office/officeart/2018/2/layout/IconVerticalSolidList"/>
    <dgm:cxn modelId="{A8DD09E6-689A-4263-9943-C75AAC5D09F8}" type="presParOf" srcId="{FCB53FC8-D7E2-4413-B339-BE0DB4EE0AF4}" destId="{89EC53EE-8398-46D2-A022-C8D6A48D4263}" srcOrd="2" destOrd="0" presId="urn:microsoft.com/office/officeart/2018/2/layout/IconVerticalSolidList"/>
    <dgm:cxn modelId="{1941C3C5-43DE-48B9-B169-E56DCB50897D}" type="presParOf" srcId="{FCB53FC8-D7E2-4413-B339-BE0DB4EE0AF4}" destId="{C356E380-4EB2-4FDD-9C02-9D9687938E10}" srcOrd="3" destOrd="0" presId="urn:microsoft.com/office/officeart/2018/2/layout/IconVerticalSolidList"/>
    <dgm:cxn modelId="{0A42F34A-BDBA-472F-91A2-20A7FEB8B53A}" type="presParOf" srcId="{A29B9D8A-3382-44EF-8954-AC8F79B64B38}" destId="{59E48A98-5463-42E2-A56D-EAC4FDCDBD7E}" srcOrd="1" destOrd="0" presId="urn:microsoft.com/office/officeart/2018/2/layout/IconVerticalSolidList"/>
    <dgm:cxn modelId="{97F83EC7-1FF7-43BB-90EB-3A87BA2AC8F6}" type="presParOf" srcId="{A29B9D8A-3382-44EF-8954-AC8F79B64B38}" destId="{29DE274E-B7DD-4664-BE80-D113E18983A7}" srcOrd="2" destOrd="0" presId="urn:microsoft.com/office/officeart/2018/2/layout/IconVerticalSolidList"/>
    <dgm:cxn modelId="{58645343-9C27-4FDA-A21D-F2B783E50322}" type="presParOf" srcId="{29DE274E-B7DD-4664-BE80-D113E18983A7}" destId="{A623B469-77AD-4FEC-96B2-9687FF632E1B}" srcOrd="0" destOrd="0" presId="urn:microsoft.com/office/officeart/2018/2/layout/IconVerticalSolidList"/>
    <dgm:cxn modelId="{327376E3-49C0-41D0-8006-9C2A6DC7E16E}" type="presParOf" srcId="{29DE274E-B7DD-4664-BE80-D113E18983A7}" destId="{EB1DAB10-028C-403B-8618-7D257B0633CA}" srcOrd="1" destOrd="0" presId="urn:microsoft.com/office/officeart/2018/2/layout/IconVerticalSolidList"/>
    <dgm:cxn modelId="{A6488081-EF49-4FB8-9636-15C64004CD47}" type="presParOf" srcId="{29DE274E-B7DD-4664-BE80-D113E18983A7}" destId="{CA945E0C-6394-4E63-A9B5-4D85C8D1B22E}" srcOrd="2" destOrd="0" presId="urn:microsoft.com/office/officeart/2018/2/layout/IconVerticalSolidList"/>
    <dgm:cxn modelId="{A8B614D0-7E31-480F-BB8C-39D36705E7A8}" type="presParOf" srcId="{29DE274E-B7DD-4664-BE80-D113E18983A7}" destId="{DA36E337-52EC-406C-B93C-675E91A20001}" srcOrd="3" destOrd="0" presId="urn:microsoft.com/office/officeart/2018/2/layout/IconVerticalSolidList"/>
    <dgm:cxn modelId="{2F98F44C-6B27-4AFF-BF59-793F91BCC2DC}" type="presParOf" srcId="{A29B9D8A-3382-44EF-8954-AC8F79B64B38}" destId="{54A8D17A-75A3-4D44-A117-047B9BE9F1D7}" srcOrd="3" destOrd="0" presId="urn:microsoft.com/office/officeart/2018/2/layout/IconVerticalSolidList"/>
    <dgm:cxn modelId="{860E2884-AA8C-4984-BFEC-9C774E74100D}" type="presParOf" srcId="{A29B9D8A-3382-44EF-8954-AC8F79B64B38}" destId="{B15C87B3-59FE-45DA-81E6-D0E6E9455552}" srcOrd="4" destOrd="0" presId="urn:microsoft.com/office/officeart/2018/2/layout/IconVerticalSolidList"/>
    <dgm:cxn modelId="{F8A99DF8-14EF-4019-ACC0-4CB141005F42}" type="presParOf" srcId="{B15C87B3-59FE-45DA-81E6-D0E6E9455552}" destId="{E9AA467F-A932-4D39-8F1B-E8395A243E06}" srcOrd="0" destOrd="0" presId="urn:microsoft.com/office/officeart/2018/2/layout/IconVerticalSolidList"/>
    <dgm:cxn modelId="{98331F8F-3EA1-4A23-BF27-318DEBE6F71B}" type="presParOf" srcId="{B15C87B3-59FE-45DA-81E6-D0E6E9455552}" destId="{D06074C1-8627-485B-B85E-11FA542470F8}" srcOrd="1" destOrd="0" presId="urn:microsoft.com/office/officeart/2018/2/layout/IconVerticalSolidList"/>
    <dgm:cxn modelId="{388BE3C2-D449-4A65-8241-DAB3E93517C3}" type="presParOf" srcId="{B15C87B3-59FE-45DA-81E6-D0E6E9455552}" destId="{50930C2D-2A35-4502-8ACD-B8D5A970ED5C}" srcOrd="2" destOrd="0" presId="urn:microsoft.com/office/officeart/2018/2/layout/IconVerticalSolidList"/>
    <dgm:cxn modelId="{3C24F2D9-A24A-4F13-AA87-9BCD803EB0D7}" type="presParOf" srcId="{B15C87B3-59FE-45DA-81E6-D0E6E9455552}" destId="{9FD04B56-5D1D-4B10-B4C2-AD001B284151}" srcOrd="3" destOrd="0" presId="urn:microsoft.com/office/officeart/2018/2/layout/IconVerticalSolidList"/>
    <dgm:cxn modelId="{C9D4E572-C0F8-4467-A79B-882F55BF86B8}" type="presParOf" srcId="{A29B9D8A-3382-44EF-8954-AC8F79B64B38}" destId="{ABE24E48-8DFF-44C7-AB9A-98804135CB72}" srcOrd="5" destOrd="0" presId="urn:microsoft.com/office/officeart/2018/2/layout/IconVerticalSolidList"/>
    <dgm:cxn modelId="{9A445EC2-2AC3-44AC-88E4-E542EB620BA5}" type="presParOf" srcId="{A29B9D8A-3382-44EF-8954-AC8F79B64B38}" destId="{5B454340-EB3F-47CE-8C86-DEC58809D63B}" srcOrd="6" destOrd="0" presId="urn:microsoft.com/office/officeart/2018/2/layout/IconVerticalSolidList"/>
    <dgm:cxn modelId="{83B7CF01-BF92-4A32-8816-6BA8B72B6FA2}" type="presParOf" srcId="{5B454340-EB3F-47CE-8C86-DEC58809D63B}" destId="{42E06CF9-84F5-426F-B32F-83CBE1723697}" srcOrd="0" destOrd="0" presId="urn:microsoft.com/office/officeart/2018/2/layout/IconVerticalSolidList"/>
    <dgm:cxn modelId="{E601060C-0026-4F2B-BCA4-08A9589671C1}" type="presParOf" srcId="{5B454340-EB3F-47CE-8C86-DEC58809D63B}" destId="{AA335638-32C6-4F27-8949-91DA3B6D8EB4}" srcOrd="1" destOrd="0" presId="urn:microsoft.com/office/officeart/2018/2/layout/IconVerticalSolidList"/>
    <dgm:cxn modelId="{8CA002EE-D50D-40CE-85C2-25CCFB30C456}" type="presParOf" srcId="{5B454340-EB3F-47CE-8C86-DEC58809D63B}" destId="{D68F6633-1DB4-4E7F-B2C0-30C4FA842F59}" srcOrd="2" destOrd="0" presId="urn:microsoft.com/office/officeart/2018/2/layout/IconVerticalSolidList"/>
    <dgm:cxn modelId="{D4C7ADE0-12DB-4495-8031-2F2908140720}" type="presParOf" srcId="{5B454340-EB3F-47CE-8C86-DEC58809D63B}" destId="{FE99F094-A161-4816-A6F7-E9D03A3A4F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698D4-217A-4E42-86AA-8EB71A3B3386}">
      <dsp:nvSpPr>
        <dsp:cNvPr id="0" name=""/>
        <dsp:cNvSpPr/>
      </dsp:nvSpPr>
      <dsp:spPr>
        <a:xfrm>
          <a:off x="0" y="1119"/>
          <a:ext cx="5657850" cy="4770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802D8-1866-47CC-A817-2554BD5907D9}">
      <dsp:nvSpPr>
        <dsp:cNvPr id="0" name=""/>
        <dsp:cNvSpPr/>
      </dsp:nvSpPr>
      <dsp:spPr>
        <a:xfrm>
          <a:off x="144315" y="108461"/>
          <a:ext cx="262391" cy="2623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31C73-C291-40B5-813D-639DD35A0023}">
      <dsp:nvSpPr>
        <dsp:cNvPr id="0" name=""/>
        <dsp:cNvSpPr/>
      </dsp:nvSpPr>
      <dsp:spPr>
        <a:xfrm>
          <a:off x="551022" y="1119"/>
          <a:ext cx="5106827" cy="4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90" tIns="50490" rIns="50490" bIns="504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NEJRPVE vytěžit maximálně lidi, které znám</a:t>
          </a:r>
          <a:endParaRPr lang="en-US" sz="1400" kern="1200"/>
        </a:p>
      </dsp:txBody>
      <dsp:txXfrm>
        <a:off x="551022" y="1119"/>
        <a:ext cx="5106827" cy="477075"/>
      </dsp:txXfrm>
    </dsp:sp>
    <dsp:sp modelId="{9C185643-2F3C-4F69-98FA-FD305A522919}">
      <dsp:nvSpPr>
        <dsp:cNvPr id="0" name=""/>
        <dsp:cNvSpPr/>
      </dsp:nvSpPr>
      <dsp:spPr>
        <a:xfrm>
          <a:off x="0" y="597464"/>
          <a:ext cx="5657850" cy="4770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52A49-E790-489A-9B8A-DDEA41FF5166}">
      <dsp:nvSpPr>
        <dsp:cNvPr id="0" name=""/>
        <dsp:cNvSpPr/>
      </dsp:nvSpPr>
      <dsp:spPr>
        <a:xfrm>
          <a:off x="144315" y="704806"/>
          <a:ext cx="262391" cy="2623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A8BD5-E93D-45E7-9BEA-FD6BCD679909}">
      <dsp:nvSpPr>
        <dsp:cNvPr id="0" name=""/>
        <dsp:cNvSpPr/>
      </dsp:nvSpPr>
      <dsp:spPr>
        <a:xfrm>
          <a:off x="551022" y="597464"/>
          <a:ext cx="5106827" cy="4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90" tIns="50490" rIns="50490" bIns="504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Pozvání k přidání – individuální zpráva – důvod, motivace</a:t>
          </a:r>
          <a:endParaRPr lang="en-US" sz="1400" kern="1200"/>
        </a:p>
      </dsp:txBody>
      <dsp:txXfrm>
        <a:off x="551022" y="597464"/>
        <a:ext cx="5106827" cy="477075"/>
      </dsp:txXfrm>
    </dsp:sp>
    <dsp:sp modelId="{58E87371-E49F-4DA7-BE04-62DDB82344AA}">
      <dsp:nvSpPr>
        <dsp:cNvPr id="0" name=""/>
        <dsp:cNvSpPr/>
      </dsp:nvSpPr>
      <dsp:spPr>
        <a:xfrm>
          <a:off x="0" y="1193808"/>
          <a:ext cx="5657850" cy="4770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3813A-12D4-47E9-82C9-CD4F422B0DF8}">
      <dsp:nvSpPr>
        <dsp:cNvPr id="0" name=""/>
        <dsp:cNvSpPr/>
      </dsp:nvSpPr>
      <dsp:spPr>
        <a:xfrm>
          <a:off x="144315" y="1301150"/>
          <a:ext cx="262391" cy="2623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99902-14C9-4335-AE06-103901A8DD46}">
      <dsp:nvSpPr>
        <dsp:cNvPr id="0" name=""/>
        <dsp:cNvSpPr/>
      </dsp:nvSpPr>
      <dsp:spPr>
        <a:xfrm>
          <a:off x="551022" y="1193808"/>
          <a:ext cx="5106827" cy="4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90" tIns="50490" rIns="50490" bIns="504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Přijímání pozvání – v souladu s cílem</a:t>
          </a:r>
          <a:endParaRPr lang="en-US" sz="1400" kern="1200"/>
        </a:p>
      </dsp:txBody>
      <dsp:txXfrm>
        <a:off x="551022" y="1193808"/>
        <a:ext cx="5106827" cy="477075"/>
      </dsp:txXfrm>
    </dsp:sp>
    <dsp:sp modelId="{20F2FC32-78CA-4FCB-B119-C4186B4A01AF}">
      <dsp:nvSpPr>
        <dsp:cNvPr id="0" name=""/>
        <dsp:cNvSpPr/>
      </dsp:nvSpPr>
      <dsp:spPr>
        <a:xfrm>
          <a:off x="0" y="1790152"/>
          <a:ext cx="5657850" cy="477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A6520-669F-425D-B506-6AC68F72CAD8}">
      <dsp:nvSpPr>
        <dsp:cNvPr id="0" name=""/>
        <dsp:cNvSpPr/>
      </dsp:nvSpPr>
      <dsp:spPr>
        <a:xfrm>
          <a:off x="144315" y="1897494"/>
          <a:ext cx="262391" cy="2623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F059A-74B1-42FF-96CE-B2771D8F922A}">
      <dsp:nvSpPr>
        <dsp:cNvPr id="0" name=""/>
        <dsp:cNvSpPr/>
      </dsp:nvSpPr>
      <dsp:spPr>
        <a:xfrm>
          <a:off x="551022" y="1790152"/>
          <a:ext cx="5106827" cy="4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90" tIns="50490" rIns="50490" bIns="504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Pravidelně „uklízet“ ve Správě pozvání a kontaktů </a:t>
          </a:r>
          <a:r>
            <a:rPr lang="cs-CZ" sz="1400" kern="1200">
              <a:hlinkClick xmlns:r="http://schemas.openxmlformats.org/officeDocument/2006/relationships" r:id="rId9"/>
            </a:rPr>
            <a:t>https://www.linkedin.com/mynetwork/contacts/</a:t>
          </a:r>
          <a:endParaRPr lang="en-US" sz="1400" kern="1200"/>
        </a:p>
      </dsp:txBody>
      <dsp:txXfrm>
        <a:off x="551022" y="1790152"/>
        <a:ext cx="5106827" cy="477075"/>
      </dsp:txXfrm>
    </dsp:sp>
    <dsp:sp modelId="{98C95C44-C45D-4CBD-9979-239AC512F884}">
      <dsp:nvSpPr>
        <dsp:cNvPr id="0" name=""/>
        <dsp:cNvSpPr/>
      </dsp:nvSpPr>
      <dsp:spPr>
        <a:xfrm>
          <a:off x="0" y="2386497"/>
          <a:ext cx="5657850" cy="4770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D5337-9A14-4256-96CB-F1E3DBBECD87}">
      <dsp:nvSpPr>
        <dsp:cNvPr id="0" name=""/>
        <dsp:cNvSpPr/>
      </dsp:nvSpPr>
      <dsp:spPr>
        <a:xfrm>
          <a:off x="144315" y="2493839"/>
          <a:ext cx="262391" cy="26239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2F8F2-0A8E-4382-A551-12F722965140}">
      <dsp:nvSpPr>
        <dsp:cNvPr id="0" name=""/>
        <dsp:cNvSpPr/>
      </dsp:nvSpPr>
      <dsp:spPr>
        <a:xfrm>
          <a:off x="551022" y="2386497"/>
          <a:ext cx="5106827" cy="4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90" tIns="50490" rIns="50490" bIns="504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Další růst sítě díky obsahu</a:t>
          </a:r>
          <a:endParaRPr lang="en-US" sz="1400" kern="1200"/>
        </a:p>
      </dsp:txBody>
      <dsp:txXfrm>
        <a:off x="551022" y="2386497"/>
        <a:ext cx="5106827" cy="477075"/>
      </dsp:txXfrm>
    </dsp:sp>
    <dsp:sp modelId="{83AB94F4-1413-44A7-9BB1-487F6FCDD796}">
      <dsp:nvSpPr>
        <dsp:cNvPr id="0" name=""/>
        <dsp:cNvSpPr/>
      </dsp:nvSpPr>
      <dsp:spPr>
        <a:xfrm>
          <a:off x="0" y="2982841"/>
          <a:ext cx="5657850" cy="4770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3AC92-8073-4C18-926F-3AC0903BFEB4}">
      <dsp:nvSpPr>
        <dsp:cNvPr id="0" name=""/>
        <dsp:cNvSpPr/>
      </dsp:nvSpPr>
      <dsp:spPr>
        <a:xfrm>
          <a:off x="144315" y="3090183"/>
          <a:ext cx="262391" cy="262391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30A5C-5046-4238-B847-F9C8B4D6F06B}">
      <dsp:nvSpPr>
        <dsp:cNvPr id="0" name=""/>
        <dsp:cNvSpPr/>
      </dsp:nvSpPr>
      <dsp:spPr>
        <a:xfrm>
          <a:off x="551022" y="2982841"/>
          <a:ext cx="5106827" cy="4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90" tIns="50490" rIns="50490" bIns="504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První meta: 1.000 kontaktů</a:t>
          </a:r>
          <a:endParaRPr lang="en-US" sz="1400" kern="1200"/>
        </a:p>
      </dsp:txBody>
      <dsp:txXfrm>
        <a:off x="551022" y="2982841"/>
        <a:ext cx="5106827" cy="477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AE328-E0C9-4E2F-8236-98FE19AAB289}">
      <dsp:nvSpPr>
        <dsp:cNvPr id="0" name=""/>
        <dsp:cNvSpPr/>
      </dsp:nvSpPr>
      <dsp:spPr>
        <a:xfrm>
          <a:off x="0" y="0"/>
          <a:ext cx="3823692" cy="6685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DA431-124E-4F7F-AE2C-03A05CC16144}">
      <dsp:nvSpPr>
        <dsp:cNvPr id="0" name=""/>
        <dsp:cNvSpPr/>
      </dsp:nvSpPr>
      <dsp:spPr>
        <a:xfrm>
          <a:off x="202225" y="151734"/>
          <a:ext cx="367682" cy="3676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DAB22-D08B-47A6-8EA9-4498B7EC3645}">
      <dsp:nvSpPr>
        <dsp:cNvPr id="0" name=""/>
        <dsp:cNvSpPr/>
      </dsp:nvSpPr>
      <dsp:spPr>
        <a:xfrm>
          <a:off x="772132" y="1319"/>
          <a:ext cx="3051559" cy="66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51" tIns="70751" rIns="70751" bIns="7075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Výzva k akci </a:t>
          </a:r>
          <a:endParaRPr lang="en-US" sz="2000" kern="1200" dirty="0"/>
        </a:p>
      </dsp:txBody>
      <dsp:txXfrm>
        <a:off x="772132" y="1319"/>
        <a:ext cx="3051559" cy="668513"/>
      </dsp:txXfrm>
    </dsp:sp>
    <dsp:sp modelId="{C5191E09-F663-45CF-9442-3618821660EA}">
      <dsp:nvSpPr>
        <dsp:cNvPr id="0" name=""/>
        <dsp:cNvSpPr/>
      </dsp:nvSpPr>
      <dsp:spPr>
        <a:xfrm>
          <a:off x="0" y="836960"/>
          <a:ext cx="3823692" cy="6685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4618-8BF3-46B3-96F5-301F3F51BA1D}">
      <dsp:nvSpPr>
        <dsp:cNvPr id="0" name=""/>
        <dsp:cNvSpPr/>
      </dsp:nvSpPr>
      <dsp:spPr>
        <a:xfrm>
          <a:off x="202225" y="987376"/>
          <a:ext cx="367682" cy="3676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F0EB6-8640-4D2D-AEDC-707E84D16BFE}">
      <dsp:nvSpPr>
        <dsp:cNvPr id="0" name=""/>
        <dsp:cNvSpPr/>
      </dsp:nvSpPr>
      <dsp:spPr>
        <a:xfrm>
          <a:off x="772132" y="836960"/>
          <a:ext cx="3051559" cy="66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51" tIns="70751" rIns="70751" bIns="7075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strike="sngStrike" kern="1200" dirty="0"/>
            <a:t>Nabízím </a:t>
          </a:r>
          <a:endParaRPr lang="en-US" sz="2000" strike="sngStrike" kern="1200" dirty="0"/>
        </a:p>
      </dsp:txBody>
      <dsp:txXfrm>
        <a:off x="772132" y="836960"/>
        <a:ext cx="3051559" cy="668513"/>
      </dsp:txXfrm>
    </dsp:sp>
    <dsp:sp modelId="{112E6165-0640-44CE-AF61-45375E1667CE}">
      <dsp:nvSpPr>
        <dsp:cNvPr id="0" name=""/>
        <dsp:cNvSpPr/>
      </dsp:nvSpPr>
      <dsp:spPr>
        <a:xfrm>
          <a:off x="0" y="1672602"/>
          <a:ext cx="3823692" cy="6685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0F639-45EE-49F4-BCCE-152E5E51E7F9}">
      <dsp:nvSpPr>
        <dsp:cNvPr id="0" name=""/>
        <dsp:cNvSpPr/>
      </dsp:nvSpPr>
      <dsp:spPr>
        <a:xfrm>
          <a:off x="202225" y="1823017"/>
          <a:ext cx="367682" cy="3676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335D4-6211-4055-97FE-45A04513D646}">
      <dsp:nvSpPr>
        <dsp:cNvPr id="0" name=""/>
        <dsp:cNvSpPr/>
      </dsp:nvSpPr>
      <dsp:spPr>
        <a:xfrm>
          <a:off x="772132" y="1672602"/>
          <a:ext cx="3051559" cy="66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51" tIns="70751" rIns="70751" bIns="7075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Přínos, užitek!!!</a:t>
          </a:r>
          <a:endParaRPr lang="en-US" sz="2000" kern="1200" dirty="0"/>
        </a:p>
      </dsp:txBody>
      <dsp:txXfrm>
        <a:off x="772132" y="1672602"/>
        <a:ext cx="3051559" cy="668513"/>
      </dsp:txXfrm>
    </dsp:sp>
    <dsp:sp modelId="{330DBC74-6322-4249-94BC-DC389E32FC3A}">
      <dsp:nvSpPr>
        <dsp:cNvPr id="0" name=""/>
        <dsp:cNvSpPr/>
      </dsp:nvSpPr>
      <dsp:spPr>
        <a:xfrm>
          <a:off x="0" y="2508243"/>
          <a:ext cx="3823692" cy="6685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E94DA-7AC1-4544-BCBA-834B61846E12}">
      <dsp:nvSpPr>
        <dsp:cNvPr id="0" name=""/>
        <dsp:cNvSpPr/>
      </dsp:nvSpPr>
      <dsp:spPr>
        <a:xfrm>
          <a:off x="202225" y="2658659"/>
          <a:ext cx="367682" cy="3676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797E1-9890-4C13-9923-119668C2D5A2}">
      <dsp:nvSpPr>
        <dsp:cNvPr id="0" name=""/>
        <dsp:cNvSpPr/>
      </dsp:nvSpPr>
      <dsp:spPr>
        <a:xfrm>
          <a:off x="772132" y="2508243"/>
          <a:ext cx="3051559" cy="66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51" tIns="70751" rIns="70751" bIns="7075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jen 20% příspěvků PRODEJ!!</a:t>
          </a:r>
          <a:endParaRPr lang="en-US" sz="2000" kern="1200" dirty="0"/>
        </a:p>
      </dsp:txBody>
      <dsp:txXfrm>
        <a:off x="772132" y="2508243"/>
        <a:ext cx="3051559" cy="668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CBC3B-FC2C-4D6B-BA77-170062B4E8FF}">
      <dsp:nvSpPr>
        <dsp:cNvPr id="0" name=""/>
        <dsp:cNvSpPr/>
      </dsp:nvSpPr>
      <dsp:spPr>
        <a:xfrm>
          <a:off x="0" y="0"/>
          <a:ext cx="5689804" cy="5491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444FC-7374-4BCA-87F3-68D225A4FA59}">
      <dsp:nvSpPr>
        <dsp:cNvPr id="0" name=""/>
        <dsp:cNvSpPr/>
      </dsp:nvSpPr>
      <dsp:spPr>
        <a:xfrm>
          <a:off x="166108" y="124635"/>
          <a:ext cx="302014" cy="3020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6E380-4EB2-4FDD-9C02-9D9687938E10}">
      <dsp:nvSpPr>
        <dsp:cNvPr id="0" name=""/>
        <dsp:cNvSpPr/>
      </dsp:nvSpPr>
      <dsp:spPr>
        <a:xfrm>
          <a:off x="634231" y="1083"/>
          <a:ext cx="5055572" cy="549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15" tIns="58115" rIns="58115" bIns="5811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1. Materiály ke stažení</a:t>
          </a:r>
          <a:endParaRPr lang="en-US" sz="2100" kern="1200" dirty="0"/>
        </a:p>
      </dsp:txBody>
      <dsp:txXfrm>
        <a:off x="634231" y="1083"/>
        <a:ext cx="5055572" cy="549118"/>
      </dsp:txXfrm>
    </dsp:sp>
    <dsp:sp modelId="{A623B469-77AD-4FEC-96B2-9687FF632E1B}">
      <dsp:nvSpPr>
        <dsp:cNvPr id="0" name=""/>
        <dsp:cNvSpPr/>
      </dsp:nvSpPr>
      <dsp:spPr>
        <a:xfrm>
          <a:off x="0" y="687481"/>
          <a:ext cx="5689804" cy="5491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DAB10-028C-403B-8618-7D257B0633CA}">
      <dsp:nvSpPr>
        <dsp:cNvPr id="0" name=""/>
        <dsp:cNvSpPr/>
      </dsp:nvSpPr>
      <dsp:spPr>
        <a:xfrm>
          <a:off x="166108" y="811032"/>
          <a:ext cx="302014" cy="3020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6E337-52EC-406C-B93C-675E91A20001}">
      <dsp:nvSpPr>
        <dsp:cNvPr id="0" name=""/>
        <dsp:cNvSpPr/>
      </dsp:nvSpPr>
      <dsp:spPr>
        <a:xfrm>
          <a:off x="634231" y="687481"/>
          <a:ext cx="5055572" cy="549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15" tIns="58115" rIns="58115" bIns="5811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2. Zpětná vazba na workshop - dotazník</a:t>
          </a:r>
          <a:endParaRPr lang="en-US" sz="2100" kern="1200" dirty="0"/>
        </a:p>
      </dsp:txBody>
      <dsp:txXfrm>
        <a:off x="634231" y="687481"/>
        <a:ext cx="5055572" cy="549118"/>
      </dsp:txXfrm>
    </dsp:sp>
    <dsp:sp modelId="{E9AA467F-A932-4D39-8F1B-E8395A243E06}">
      <dsp:nvSpPr>
        <dsp:cNvPr id="0" name=""/>
        <dsp:cNvSpPr/>
      </dsp:nvSpPr>
      <dsp:spPr>
        <a:xfrm>
          <a:off x="0" y="1373878"/>
          <a:ext cx="5689804" cy="549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074C1-8627-485B-B85E-11FA542470F8}">
      <dsp:nvSpPr>
        <dsp:cNvPr id="0" name=""/>
        <dsp:cNvSpPr/>
      </dsp:nvSpPr>
      <dsp:spPr>
        <a:xfrm>
          <a:off x="166108" y="1497430"/>
          <a:ext cx="302014" cy="3020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04B56-5D1D-4B10-B4C2-AD001B284151}">
      <dsp:nvSpPr>
        <dsp:cNvPr id="0" name=""/>
        <dsp:cNvSpPr/>
      </dsp:nvSpPr>
      <dsp:spPr>
        <a:xfrm>
          <a:off x="634231" y="1373878"/>
          <a:ext cx="5055572" cy="549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15" tIns="58115" rIns="58115" bIns="5811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3. Reference v příspěvku</a:t>
          </a:r>
          <a:endParaRPr lang="en-US" sz="2100" kern="1200" dirty="0"/>
        </a:p>
      </dsp:txBody>
      <dsp:txXfrm>
        <a:off x="634231" y="1373878"/>
        <a:ext cx="5055572" cy="549118"/>
      </dsp:txXfrm>
    </dsp:sp>
    <dsp:sp modelId="{42E06CF9-84F5-426F-B32F-83CBE1723697}">
      <dsp:nvSpPr>
        <dsp:cNvPr id="0" name=""/>
        <dsp:cNvSpPr/>
      </dsp:nvSpPr>
      <dsp:spPr>
        <a:xfrm>
          <a:off x="0" y="2060276"/>
          <a:ext cx="5689804" cy="549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35638-32C6-4F27-8949-91DA3B6D8EB4}">
      <dsp:nvSpPr>
        <dsp:cNvPr id="0" name=""/>
        <dsp:cNvSpPr/>
      </dsp:nvSpPr>
      <dsp:spPr>
        <a:xfrm>
          <a:off x="166108" y="2183828"/>
          <a:ext cx="302014" cy="3020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9F094-A161-4816-A6F7-E9D03A3A4FCF}">
      <dsp:nvSpPr>
        <dsp:cNvPr id="0" name=""/>
        <dsp:cNvSpPr/>
      </dsp:nvSpPr>
      <dsp:spPr>
        <a:xfrm>
          <a:off x="634231" y="2060276"/>
          <a:ext cx="5055572" cy="549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15" tIns="58115" rIns="58115" bIns="5811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4. Další workshop</a:t>
          </a:r>
          <a:endParaRPr lang="en-US" sz="2100" kern="1200" dirty="0"/>
        </a:p>
      </dsp:txBody>
      <dsp:txXfrm>
        <a:off x="634231" y="2060276"/>
        <a:ext cx="5055572" cy="549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4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6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8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p19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p19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cs-CZ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103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95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5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803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95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5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474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1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6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 txBox="1">
            <a:spLocks noGrp="1"/>
          </p:cNvSpPr>
          <p:nvPr>
            <p:ph type="ctrTitle"/>
          </p:nvPr>
        </p:nvSpPr>
        <p:spPr>
          <a:xfrm>
            <a:off x="617220" y="1096264"/>
            <a:ext cx="5657850" cy="515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ubTitle" idx="1"/>
          </p:nvPr>
        </p:nvSpPr>
        <p:spPr>
          <a:xfrm>
            <a:off x="618779" y="6435897"/>
            <a:ext cx="565785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6" name="Google Shape;26;p26"/>
          <p:cNvCxnSpPr/>
          <p:nvPr/>
        </p:nvCxnSpPr>
        <p:spPr>
          <a:xfrm>
            <a:off x="679308" y="6273800"/>
            <a:ext cx="555498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9"/>
          <p:cNvSpPr txBox="1"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body" idx="1"/>
          </p:nvPr>
        </p:nvSpPr>
        <p:spPr>
          <a:xfrm rot="5400000">
            <a:off x="540384" y="2742895"/>
            <a:ext cx="5811520" cy="565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0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0"/>
          <p:cNvSpPr txBox="1">
            <a:spLocks noGrp="1"/>
          </p:cNvSpPr>
          <p:nvPr>
            <p:ph type="title"/>
          </p:nvPr>
        </p:nvSpPr>
        <p:spPr>
          <a:xfrm rot="5400000">
            <a:off x="1487208" y="4016096"/>
            <a:ext cx="8319853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 txBox="1">
            <a:spLocks noGrp="1"/>
          </p:cNvSpPr>
          <p:nvPr>
            <p:ph type="body" idx="1"/>
          </p:nvPr>
        </p:nvSpPr>
        <p:spPr>
          <a:xfrm rot="5400000">
            <a:off x="-1513167" y="2580202"/>
            <a:ext cx="8319853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0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5" name="Google Shape;135;p4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7" name="Google Shape;137;p4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5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7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7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53" name="Google Shape;153;p47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54" name="Google Shape;154;p4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617219" y="2666060"/>
            <a:ext cx="5657851" cy="581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8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8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48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61" name="Google Shape;161;p4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9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0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0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5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617219" y="2666060"/>
            <a:ext cx="5657851" cy="581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1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1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1"/>
          <p:cNvSpPr txBox="1">
            <a:spLocks noGrp="1"/>
          </p:cNvSpPr>
          <p:nvPr>
            <p:ph type="ctrTitle"/>
          </p:nvPr>
        </p:nvSpPr>
        <p:spPr>
          <a:xfrm>
            <a:off x="617220" y="1096264"/>
            <a:ext cx="5657850" cy="515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1"/>
          <p:cNvSpPr txBox="1">
            <a:spLocks noGrp="1"/>
          </p:cNvSpPr>
          <p:nvPr>
            <p:ph type="subTitle" idx="1"/>
          </p:nvPr>
        </p:nvSpPr>
        <p:spPr>
          <a:xfrm>
            <a:off x="618779" y="6435897"/>
            <a:ext cx="565785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96" name="Google Shape;196;p51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1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1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99" name="Google Shape;199;p51"/>
          <p:cNvCxnSpPr/>
          <p:nvPr/>
        </p:nvCxnSpPr>
        <p:spPr>
          <a:xfrm>
            <a:off x="679308" y="6273800"/>
            <a:ext cx="555498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2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2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2"/>
          <p:cNvSpPr txBox="1">
            <a:spLocks noGrp="1"/>
          </p:cNvSpPr>
          <p:nvPr>
            <p:ph type="title"/>
          </p:nvPr>
        </p:nvSpPr>
        <p:spPr>
          <a:xfrm>
            <a:off x="617220" y="1096264"/>
            <a:ext cx="5657850" cy="515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2"/>
          <p:cNvSpPr txBox="1">
            <a:spLocks noGrp="1"/>
          </p:cNvSpPr>
          <p:nvPr>
            <p:ph type="body" idx="1"/>
          </p:nvPr>
        </p:nvSpPr>
        <p:spPr>
          <a:xfrm>
            <a:off x="617220" y="6432296"/>
            <a:ext cx="565785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52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08" name="Google Shape;208;p52"/>
          <p:cNvCxnSpPr/>
          <p:nvPr/>
        </p:nvCxnSpPr>
        <p:spPr>
          <a:xfrm>
            <a:off x="679308" y="6273800"/>
            <a:ext cx="555498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3"/>
          <p:cNvSpPr txBox="1"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3"/>
          <p:cNvSpPr txBox="1">
            <a:spLocks noGrp="1"/>
          </p:cNvSpPr>
          <p:nvPr>
            <p:ph type="body" idx="1"/>
          </p:nvPr>
        </p:nvSpPr>
        <p:spPr>
          <a:xfrm>
            <a:off x="617220" y="2666062"/>
            <a:ext cx="2777490" cy="581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12" name="Google Shape;212;p53"/>
          <p:cNvSpPr txBox="1">
            <a:spLocks noGrp="1"/>
          </p:cNvSpPr>
          <p:nvPr>
            <p:ph type="body" idx="2"/>
          </p:nvPr>
        </p:nvSpPr>
        <p:spPr>
          <a:xfrm>
            <a:off x="3497580" y="2666062"/>
            <a:ext cx="2777490" cy="581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13" name="Google Shape;213;p53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3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3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4"/>
          <p:cNvSpPr txBox="1"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4"/>
          <p:cNvSpPr txBox="1">
            <a:spLocks noGrp="1"/>
          </p:cNvSpPr>
          <p:nvPr>
            <p:ph type="body" idx="1"/>
          </p:nvPr>
        </p:nvSpPr>
        <p:spPr>
          <a:xfrm>
            <a:off x="617220" y="2666520"/>
            <a:ext cx="2777490" cy="106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9" name="Google Shape;219;p54"/>
          <p:cNvSpPr txBox="1">
            <a:spLocks noGrp="1"/>
          </p:cNvSpPr>
          <p:nvPr>
            <p:ph type="body" idx="2"/>
          </p:nvPr>
        </p:nvSpPr>
        <p:spPr>
          <a:xfrm>
            <a:off x="617220" y="3730040"/>
            <a:ext cx="2777490" cy="474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20" name="Google Shape;220;p54"/>
          <p:cNvSpPr txBox="1">
            <a:spLocks noGrp="1"/>
          </p:cNvSpPr>
          <p:nvPr>
            <p:ph type="body" idx="3"/>
          </p:nvPr>
        </p:nvSpPr>
        <p:spPr>
          <a:xfrm>
            <a:off x="3497580" y="2666520"/>
            <a:ext cx="2777490" cy="106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1" name="Google Shape;221;p54"/>
          <p:cNvSpPr txBox="1">
            <a:spLocks noGrp="1"/>
          </p:cNvSpPr>
          <p:nvPr>
            <p:ph type="body" idx="4"/>
          </p:nvPr>
        </p:nvSpPr>
        <p:spPr>
          <a:xfrm>
            <a:off x="3497580" y="3730038"/>
            <a:ext cx="2777490" cy="474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22" name="Google Shape;222;p54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4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4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5"/>
          <p:cNvSpPr txBox="1"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5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5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5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ý" type="blank">
  <p:cSld name="BLANK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6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6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6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6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2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2"/>
          <p:cNvSpPr txBox="1">
            <a:spLocks noGrp="1"/>
          </p:cNvSpPr>
          <p:nvPr>
            <p:ph type="title"/>
          </p:nvPr>
        </p:nvSpPr>
        <p:spPr>
          <a:xfrm>
            <a:off x="617220" y="1096264"/>
            <a:ext cx="5657850" cy="515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1"/>
          </p:nvPr>
        </p:nvSpPr>
        <p:spPr>
          <a:xfrm>
            <a:off x="617220" y="6432296"/>
            <a:ext cx="565785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41" name="Google Shape;41;p32"/>
          <p:cNvCxnSpPr/>
          <p:nvPr/>
        </p:nvCxnSpPr>
        <p:spPr>
          <a:xfrm>
            <a:off x="679308" y="6273800"/>
            <a:ext cx="555498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7"/>
          <p:cNvSpPr/>
          <p:nvPr/>
        </p:nvSpPr>
        <p:spPr>
          <a:xfrm>
            <a:off x="10" y="0"/>
            <a:ext cx="2278570" cy="990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7"/>
          <p:cNvSpPr/>
          <p:nvPr/>
        </p:nvSpPr>
        <p:spPr>
          <a:xfrm>
            <a:off x="2272540" y="0"/>
            <a:ext cx="36005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7"/>
          <p:cNvSpPr txBox="1">
            <a:spLocks noGrp="1"/>
          </p:cNvSpPr>
          <p:nvPr>
            <p:ph type="title"/>
          </p:nvPr>
        </p:nvSpPr>
        <p:spPr>
          <a:xfrm>
            <a:off x="257175" y="858519"/>
            <a:ext cx="1800225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7"/>
          <p:cNvSpPr txBox="1">
            <a:spLocks noGrp="1"/>
          </p:cNvSpPr>
          <p:nvPr>
            <p:ph type="body" idx="1"/>
          </p:nvPr>
        </p:nvSpPr>
        <p:spPr>
          <a:xfrm>
            <a:off x="2700338" y="1056640"/>
            <a:ext cx="3651885" cy="7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41" name="Google Shape;241;p57"/>
          <p:cNvSpPr txBox="1">
            <a:spLocks noGrp="1"/>
          </p:cNvSpPr>
          <p:nvPr>
            <p:ph type="body" idx="2"/>
          </p:nvPr>
        </p:nvSpPr>
        <p:spPr>
          <a:xfrm>
            <a:off x="257175" y="4226560"/>
            <a:ext cx="1800225" cy="488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25"/>
              <a:buNone/>
              <a:defRPr sz="1125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242" name="Google Shape;242;p57"/>
          <p:cNvSpPr txBox="1">
            <a:spLocks noGrp="1"/>
          </p:cNvSpPr>
          <p:nvPr>
            <p:ph type="dt" idx="10"/>
          </p:nvPr>
        </p:nvSpPr>
        <p:spPr>
          <a:xfrm>
            <a:off x="261851" y="9330803"/>
            <a:ext cx="147291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7"/>
          <p:cNvSpPr txBox="1">
            <a:spLocks noGrp="1"/>
          </p:cNvSpPr>
          <p:nvPr>
            <p:ph type="ftr" idx="11"/>
          </p:nvPr>
        </p:nvSpPr>
        <p:spPr>
          <a:xfrm>
            <a:off x="2700337" y="9330803"/>
            <a:ext cx="2614613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7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8"/>
          <p:cNvSpPr/>
          <p:nvPr/>
        </p:nvSpPr>
        <p:spPr>
          <a:xfrm>
            <a:off x="1" y="7154333"/>
            <a:ext cx="6856214" cy="275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8"/>
          <p:cNvSpPr/>
          <p:nvPr/>
        </p:nvSpPr>
        <p:spPr>
          <a:xfrm>
            <a:off x="10" y="7099554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8"/>
          <p:cNvSpPr txBox="1">
            <a:spLocks noGrp="1"/>
          </p:cNvSpPr>
          <p:nvPr>
            <p:ph type="title"/>
          </p:nvPr>
        </p:nvSpPr>
        <p:spPr>
          <a:xfrm>
            <a:off x="617220" y="7330440"/>
            <a:ext cx="56921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8"/>
          <p:cNvSpPr>
            <a:spLocks noGrp="1"/>
          </p:cNvSpPr>
          <p:nvPr>
            <p:ph type="pic" idx="2"/>
          </p:nvPr>
        </p:nvSpPr>
        <p:spPr>
          <a:xfrm>
            <a:off x="9" y="0"/>
            <a:ext cx="6857992" cy="7099554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8"/>
          <p:cNvSpPr txBox="1">
            <a:spLocks noGrp="1"/>
          </p:cNvSpPr>
          <p:nvPr>
            <p:ph type="body" idx="1"/>
          </p:nvPr>
        </p:nvSpPr>
        <p:spPr>
          <a:xfrm>
            <a:off x="617220" y="8532368"/>
            <a:ext cx="5692140" cy="8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  <a:defRPr sz="1125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251" name="Google Shape;251;p58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8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8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9"/>
          <p:cNvSpPr txBox="1"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9"/>
          <p:cNvSpPr txBox="1">
            <a:spLocks noGrp="1"/>
          </p:cNvSpPr>
          <p:nvPr>
            <p:ph type="body" idx="1"/>
          </p:nvPr>
        </p:nvSpPr>
        <p:spPr>
          <a:xfrm rot="5400000">
            <a:off x="540384" y="2742895"/>
            <a:ext cx="5811520" cy="565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57" name="Google Shape;257;p59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9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9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0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0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0"/>
          <p:cNvSpPr txBox="1">
            <a:spLocks noGrp="1"/>
          </p:cNvSpPr>
          <p:nvPr>
            <p:ph type="title"/>
          </p:nvPr>
        </p:nvSpPr>
        <p:spPr>
          <a:xfrm rot="5400000">
            <a:off x="1487208" y="4016096"/>
            <a:ext cx="8319853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0"/>
          <p:cNvSpPr txBox="1">
            <a:spLocks noGrp="1"/>
          </p:cNvSpPr>
          <p:nvPr>
            <p:ph type="body" idx="1"/>
          </p:nvPr>
        </p:nvSpPr>
        <p:spPr>
          <a:xfrm rot="5400000">
            <a:off x="-1513167" y="2580202"/>
            <a:ext cx="8319853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5" name="Google Shape;265;p60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60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60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617220" y="2666062"/>
            <a:ext cx="2777490" cy="581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2"/>
          </p:nvPr>
        </p:nvSpPr>
        <p:spPr>
          <a:xfrm>
            <a:off x="3497580" y="2666062"/>
            <a:ext cx="2777490" cy="581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617220" y="2666520"/>
            <a:ext cx="2777490" cy="106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2"/>
          </p:nvPr>
        </p:nvSpPr>
        <p:spPr>
          <a:xfrm>
            <a:off x="617220" y="3730040"/>
            <a:ext cx="2777490" cy="474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3"/>
          </p:nvPr>
        </p:nvSpPr>
        <p:spPr>
          <a:xfrm>
            <a:off x="3497580" y="2666520"/>
            <a:ext cx="2777490" cy="106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4"/>
          </p:nvPr>
        </p:nvSpPr>
        <p:spPr>
          <a:xfrm>
            <a:off x="3497580" y="3730038"/>
            <a:ext cx="2777490" cy="474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ý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6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6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/>
          <p:nvPr/>
        </p:nvSpPr>
        <p:spPr>
          <a:xfrm>
            <a:off x="10" y="0"/>
            <a:ext cx="2278570" cy="990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7"/>
          <p:cNvSpPr/>
          <p:nvPr/>
        </p:nvSpPr>
        <p:spPr>
          <a:xfrm>
            <a:off x="2272540" y="0"/>
            <a:ext cx="36005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7"/>
          <p:cNvSpPr txBox="1">
            <a:spLocks noGrp="1"/>
          </p:cNvSpPr>
          <p:nvPr>
            <p:ph type="title"/>
          </p:nvPr>
        </p:nvSpPr>
        <p:spPr>
          <a:xfrm>
            <a:off x="257175" y="858519"/>
            <a:ext cx="1800225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body" idx="1"/>
          </p:nvPr>
        </p:nvSpPr>
        <p:spPr>
          <a:xfrm>
            <a:off x="2700338" y="1056640"/>
            <a:ext cx="3651885" cy="7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2"/>
          </p:nvPr>
        </p:nvSpPr>
        <p:spPr>
          <a:xfrm>
            <a:off x="257175" y="4226560"/>
            <a:ext cx="1800225" cy="488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25"/>
              <a:buNone/>
              <a:defRPr sz="1125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261851" y="9330803"/>
            <a:ext cx="147291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2700337" y="9330803"/>
            <a:ext cx="2614613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/>
          <p:nvPr/>
        </p:nvSpPr>
        <p:spPr>
          <a:xfrm>
            <a:off x="1" y="7154333"/>
            <a:ext cx="6856214" cy="275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8"/>
          <p:cNvSpPr/>
          <p:nvPr/>
        </p:nvSpPr>
        <p:spPr>
          <a:xfrm>
            <a:off x="10" y="7099554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8"/>
          <p:cNvSpPr txBox="1">
            <a:spLocks noGrp="1"/>
          </p:cNvSpPr>
          <p:nvPr>
            <p:ph type="title"/>
          </p:nvPr>
        </p:nvSpPr>
        <p:spPr>
          <a:xfrm>
            <a:off x="617220" y="7330440"/>
            <a:ext cx="56921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>
            <a:spLocks noGrp="1"/>
          </p:cNvSpPr>
          <p:nvPr>
            <p:ph type="pic" idx="2"/>
          </p:nvPr>
        </p:nvSpPr>
        <p:spPr>
          <a:xfrm>
            <a:off x="9" y="0"/>
            <a:ext cx="6857992" cy="7099554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body" idx="1"/>
          </p:nvPr>
        </p:nvSpPr>
        <p:spPr>
          <a:xfrm>
            <a:off x="617220" y="8532368"/>
            <a:ext cx="5692140" cy="8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  <a:defRPr sz="1125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0" y="9245600"/>
            <a:ext cx="6858001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/>
          <p:nvPr/>
        </p:nvSpPr>
        <p:spPr>
          <a:xfrm>
            <a:off x="0" y="9149568"/>
            <a:ext cx="6858001" cy="96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 txBox="1"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body" idx="1"/>
          </p:nvPr>
        </p:nvSpPr>
        <p:spPr>
          <a:xfrm>
            <a:off x="617219" y="2666060"/>
            <a:ext cx="5657851" cy="581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7" name="Google Shape;17;p25"/>
          <p:cNvCxnSpPr/>
          <p:nvPr/>
        </p:nvCxnSpPr>
        <p:spPr>
          <a:xfrm>
            <a:off x="671362" y="2510221"/>
            <a:ext cx="5606415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/>
          <p:nvPr/>
        </p:nvSpPr>
        <p:spPr>
          <a:xfrm>
            <a:off x="0" y="9245600"/>
            <a:ext cx="6858001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0" y="9149568"/>
            <a:ext cx="6858001" cy="96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617219" y="2666060"/>
            <a:ext cx="5657851" cy="581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dt" idx="10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84" name="Google Shape;184;p30"/>
          <p:cNvCxnSpPr/>
          <p:nvPr/>
        </p:nvCxnSpPr>
        <p:spPr>
          <a:xfrm>
            <a:off x="671362" y="2510221"/>
            <a:ext cx="5606415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www.linkedin.com/in/krystof-kopecky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linkedakademie.cz/seminar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akademie.cz/workshop-obsah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linkedakademie.cz/on-line-workshop-sales-navigator-basic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"/>
          <p:cNvSpPr txBox="1">
            <a:spLocks noGrp="1"/>
          </p:cNvSpPr>
          <p:nvPr>
            <p:ph type="ctrTitle"/>
          </p:nvPr>
        </p:nvSpPr>
        <p:spPr>
          <a:xfrm>
            <a:off x="344053" y="2805192"/>
            <a:ext cx="6220691" cy="318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cs-CZ" sz="5400" b="1" dirty="0"/>
              <a:t>LinkedIn</a:t>
            </a:r>
            <a:br>
              <a:rPr lang="cs-CZ" sz="5400" b="1" dirty="0"/>
            </a:br>
            <a:r>
              <a:rPr lang="cs-CZ" sz="5400" b="1" dirty="0"/>
              <a:t>jako akviziční nástroj</a:t>
            </a:r>
            <a:br>
              <a:rPr lang="cs-CZ" sz="4800" b="1" dirty="0"/>
            </a:br>
            <a:endParaRPr sz="6600" dirty="0"/>
          </a:p>
        </p:txBody>
      </p:sp>
      <p:sp>
        <p:nvSpPr>
          <p:cNvPr id="273" name="Google Shape;273;p1"/>
          <p:cNvSpPr txBox="1">
            <a:spLocks noGrp="1"/>
          </p:cNvSpPr>
          <p:nvPr>
            <p:ph type="subTitle" idx="1"/>
          </p:nvPr>
        </p:nvSpPr>
        <p:spPr>
          <a:xfrm>
            <a:off x="1304233" y="6237910"/>
            <a:ext cx="4300333" cy="284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Kryštof Kopecký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cs-CZ"/>
              <a:t>WWW.LINKEDAKADEMIE.CZ</a:t>
            </a:r>
            <a:endParaRPr/>
          </a:p>
        </p:txBody>
      </p:sp>
      <p:pic>
        <p:nvPicPr>
          <p:cNvPr id="274" name="Google Shape;27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148" y="8334549"/>
            <a:ext cx="2383704" cy="57476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9"/>
          <p:cNvPicPr preferRelativeResize="0"/>
          <p:nvPr/>
        </p:nvPicPr>
        <p:blipFill rotWithShape="1">
          <a:blip r:embed="rId3">
            <a:alphaModFix/>
          </a:blip>
          <a:srcRect t="21499"/>
          <a:stretch/>
        </p:blipFill>
        <p:spPr>
          <a:xfrm>
            <a:off x="2105026" y="6595871"/>
            <a:ext cx="4655439" cy="242113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9"/>
          <p:cNvSpPr txBox="1"/>
          <p:nvPr/>
        </p:nvSpPr>
        <p:spPr>
          <a:xfrm>
            <a:off x="640426" y="2696979"/>
            <a:ext cx="3281091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Calibri"/>
              <a:buNone/>
            </a:pPr>
            <a:r>
              <a:rPr lang="cs-CZ" sz="22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by měl o vás říkat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Calibri"/>
              <a:buNone/>
            </a:pPr>
            <a:r>
              <a:rPr lang="cs-CZ" sz="22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váš osobní LinkedIn profil?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9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 txBox="1">
            <a:spLocks noGrp="1"/>
          </p:cNvSpPr>
          <p:nvPr>
            <p:ph type="title"/>
          </p:nvPr>
        </p:nvSpPr>
        <p:spPr>
          <a:xfrm>
            <a:off x="649172" y="232411"/>
            <a:ext cx="5657850" cy="218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Font typeface="Calibri"/>
              <a:buNone/>
            </a:pPr>
            <a:r>
              <a:rPr lang="cs-CZ" sz="4500" b="1">
                <a:solidFill>
                  <a:srgbClr val="262626"/>
                </a:solidFill>
              </a:rPr>
              <a:t>3. EXCELENTNÍ LinkedIn PROFIL</a:t>
            </a:r>
            <a:endParaRPr sz="4500" b="1">
              <a:solidFill>
                <a:srgbClr val="262626"/>
              </a:solidFill>
            </a:endParaRPr>
          </a:p>
        </p:txBody>
      </p:sp>
      <p:pic>
        <p:nvPicPr>
          <p:cNvPr id="390" name="Google Shape;39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0083" y="214876"/>
            <a:ext cx="1373685" cy="33122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9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"/>
          <p:cNvSpPr txBox="1">
            <a:spLocks noGrp="1"/>
          </p:cNvSpPr>
          <p:nvPr>
            <p:ph type="title"/>
          </p:nvPr>
        </p:nvSpPr>
        <p:spPr>
          <a:xfrm>
            <a:off x="649172" y="1554254"/>
            <a:ext cx="5657850" cy="75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74"/>
              <a:buFont typeface="Calibri"/>
              <a:buNone/>
            </a:pPr>
            <a:r>
              <a:rPr lang="cs-CZ" sz="3374" b="1">
                <a:solidFill>
                  <a:srgbClr val="262626"/>
                </a:solidFill>
              </a:rPr>
              <a:t>Hlavička profilu</a:t>
            </a:r>
            <a:endParaRPr sz="3374" b="1">
              <a:solidFill>
                <a:srgbClr val="262626"/>
              </a:solidFill>
            </a:endParaRPr>
          </a:p>
        </p:txBody>
      </p:sp>
      <p:sp>
        <p:nvSpPr>
          <p:cNvPr id="397" name="Google Shape;397;p10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0"/>
          <p:cNvSpPr txBox="1"/>
          <p:nvPr/>
        </p:nvSpPr>
        <p:spPr>
          <a:xfrm>
            <a:off x="649172" y="6068111"/>
            <a:ext cx="1365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Moje motto: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0"/>
          <p:cNvSpPr/>
          <p:nvPr/>
        </p:nvSpPr>
        <p:spPr>
          <a:xfrm>
            <a:off x="649172" y="5941111"/>
            <a:ext cx="5657850" cy="2114318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0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  <p:pic>
        <p:nvPicPr>
          <p:cNvPr id="401" name="Google Shape;401;p10" descr="Obsah obrázku snímek obrazovky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338" y="2759802"/>
            <a:ext cx="2870055" cy="143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0" descr="Obsah obrázku snímek obrazovky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5640" y="2573311"/>
            <a:ext cx="2878022" cy="152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475" y="4226238"/>
            <a:ext cx="2878000" cy="145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9625" y="4227523"/>
            <a:ext cx="2870050" cy="145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1"/>
          <p:cNvSpPr txBox="1">
            <a:spLocks noGrp="1"/>
          </p:cNvSpPr>
          <p:nvPr>
            <p:ph type="title"/>
          </p:nvPr>
        </p:nvSpPr>
        <p:spPr>
          <a:xfrm>
            <a:off x="697611" y="1651790"/>
            <a:ext cx="5657850" cy="75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74"/>
              <a:buFont typeface="Calibri"/>
              <a:buNone/>
            </a:pPr>
            <a:r>
              <a:rPr lang="cs-CZ" sz="3374" b="1">
                <a:solidFill>
                  <a:srgbClr val="262626"/>
                </a:solidFill>
              </a:rPr>
              <a:t>Souhrn (O mně)</a:t>
            </a:r>
            <a:endParaRPr sz="3374" b="1">
              <a:solidFill>
                <a:srgbClr val="262626"/>
              </a:solidFill>
            </a:endParaRPr>
          </a:p>
        </p:txBody>
      </p:sp>
      <p:sp>
        <p:nvSpPr>
          <p:cNvPr id="411" name="Google Shape;411;p11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0083" y="214876"/>
            <a:ext cx="1373685" cy="33122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1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  <p:pic>
        <p:nvPicPr>
          <p:cNvPr id="414" name="Google Shape;41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386" y="2391951"/>
            <a:ext cx="5719863" cy="3259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748" y="5650980"/>
            <a:ext cx="5099685" cy="3259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2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2"/>
          <p:cNvSpPr/>
          <p:nvPr/>
        </p:nvSpPr>
        <p:spPr>
          <a:xfrm>
            <a:off x="757970" y="6793351"/>
            <a:ext cx="5225735" cy="2114318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2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  <p:pic>
        <p:nvPicPr>
          <p:cNvPr id="423" name="Google Shape;423;p12" descr="Obsah obrázku snímek obrazovky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85" y="3371850"/>
            <a:ext cx="5778576" cy="342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475" y="921150"/>
            <a:ext cx="5876819" cy="22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3"/>
          <p:cNvSpPr txBox="1">
            <a:spLocks noGrp="1"/>
          </p:cNvSpPr>
          <p:nvPr>
            <p:ph type="title"/>
          </p:nvPr>
        </p:nvSpPr>
        <p:spPr>
          <a:xfrm>
            <a:off x="649172" y="1685292"/>
            <a:ext cx="5657850" cy="75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74"/>
              <a:buFont typeface="Calibri"/>
              <a:buNone/>
            </a:pPr>
            <a:r>
              <a:rPr lang="cs-CZ" sz="3374" b="1">
                <a:solidFill>
                  <a:srgbClr val="262626"/>
                </a:solidFill>
              </a:rPr>
              <a:t>Pracovní zkušenosti</a:t>
            </a:r>
            <a:endParaRPr sz="3374" b="1">
              <a:solidFill>
                <a:srgbClr val="262626"/>
              </a:solidFill>
            </a:endParaRPr>
          </a:p>
        </p:txBody>
      </p:sp>
      <p:sp>
        <p:nvSpPr>
          <p:cNvPr id="431" name="Google Shape;431;p13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13" descr="Obsah obrázku snímek obrazovky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172" y="2534922"/>
            <a:ext cx="5701044" cy="528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0083" y="214876"/>
            <a:ext cx="1373685" cy="331224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3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14" descr="Obsah obrázku snímek obrazovky&#10;&#10;Popis byl vytvořen automaticky"/>
          <p:cNvPicPr preferRelativeResize="0"/>
          <p:nvPr/>
        </p:nvPicPr>
        <p:blipFill rotWithShape="1">
          <a:blip r:embed="rId3">
            <a:alphaModFix/>
          </a:blip>
          <a:srcRect l="8941" r="25872" b="-1"/>
          <a:stretch/>
        </p:blipFill>
        <p:spPr>
          <a:xfrm>
            <a:off x="713040" y="4537097"/>
            <a:ext cx="4457043" cy="452981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4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Google Shape;441;p14" descr="Obsah obrázku snímek obrazovky&#10;&#10;Popis se vygeneroval automaticky."/>
          <p:cNvPicPr preferRelativeResize="0"/>
          <p:nvPr/>
        </p:nvPicPr>
        <p:blipFill rotWithShape="1">
          <a:blip r:embed="rId4">
            <a:alphaModFix/>
          </a:blip>
          <a:srcRect r="31858" b="-1"/>
          <a:stretch/>
        </p:blipFill>
        <p:spPr>
          <a:xfrm>
            <a:off x="713040" y="141316"/>
            <a:ext cx="4325164" cy="439578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4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15" descr="Obsah obrázku snímek obrazovky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778" y="673100"/>
            <a:ext cx="5972989" cy="395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525" y="4953001"/>
            <a:ext cx="5806366" cy="210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5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70083" y="214876"/>
            <a:ext cx="1373685" cy="331224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5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6"/>
          <p:cNvSpPr txBox="1">
            <a:spLocks noGrp="1"/>
          </p:cNvSpPr>
          <p:nvPr>
            <p:ph type="title"/>
          </p:nvPr>
        </p:nvSpPr>
        <p:spPr>
          <a:xfrm>
            <a:off x="649172" y="1275824"/>
            <a:ext cx="5657850" cy="109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74"/>
              <a:buFont typeface="Calibri"/>
              <a:buNone/>
            </a:pPr>
            <a:r>
              <a:rPr lang="cs-CZ" sz="3374" b="1">
                <a:solidFill>
                  <a:srgbClr val="262626"/>
                </a:solidFill>
              </a:rPr>
              <a:t>Další části profilu</a:t>
            </a:r>
            <a:br>
              <a:rPr lang="cs-CZ" sz="3374" b="1">
                <a:solidFill>
                  <a:srgbClr val="262626"/>
                </a:solidFill>
              </a:rPr>
            </a:br>
            <a:r>
              <a:rPr lang="cs-CZ" sz="3374" b="1">
                <a:solidFill>
                  <a:srgbClr val="262626"/>
                </a:solidFill>
              </a:rPr>
              <a:t>Nastavení</a:t>
            </a:r>
            <a:endParaRPr sz="3374" b="1">
              <a:solidFill>
                <a:srgbClr val="262626"/>
              </a:solidFill>
            </a:endParaRPr>
          </a:p>
        </p:txBody>
      </p:sp>
      <p:pic>
        <p:nvPicPr>
          <p:cNvPr id="457" name="Google Shape;457;p16" descr="Obsah obrázku snímek obrazovky&#10;&#10;Popis se vygeneroval automaticky."/>
          <p:cNvPicPr preferRelativeResize="0"/>
          <p:nvPr/>
        </p:nvPicPr>
        <p:blipFill rotWithShape="1">
          <a:blip r:embed="rId3">
            <a:alphaModFix/>
          </a:blip>
          <a:srcRect b="901"/>
          <a:stretch/>
        </p:blipFill>
        <p:spPr>
          <a:xfrm>
            <a:off x="649172" y="2592750"/>
            <a:ext cx="2864453" cy="291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6" descr="Obsah obrázku snímek obrazovky&#10;&#10;Popis se vygeneroval automaticky."/>
          <p:cNvPicPr preferRelativeResize="0"/>
          <p:nvPr/>
        </p:nvPicPr>
        <p:blipFill rotWithShape="1">
          <a:blip r:embed="rId4">
            <a:alphaModFix/>
          </a:blip>
          <a:srcRect r="361" b="2"/>
          <a:stretch/>
        </p:blipFill>
        <p:spPr>
          <a:xfrm>
            <a:off x="3597200" y="2578096"/>
            <a:ext cx="2864453" cy="291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6" descr="Obsah obrázku snímek obrazovky&#10;&#10;Popis se vygeneroval automaticky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588" y="5857639"/>
            <a:ext cx="2073274" cy="143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6" descr="Obsah obrázku snímek obrazovky&#10;&#10;Popis se vygeneroval automaticky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7876" y="5668424"/>
            <a:ext cx="2463535" cy="16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6" descr="Obsah obrázku snímek obrazovky&#10;&#10;Popis se vygeneroval automaticky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607" y="7560805"/>
            <a:ext cx="2486074" cy="180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6" descr="Obsah obrázku snímek obrazovky&#10;&#10;Popis se vygeneroval automaticky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38396" y="7694916"/>
            <a:ext cx="1975237" cy="1802404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6"/>
          <p:cNvSpPr/>
          <p:nvPr/>
        </p:nvSpPr>
        <p:spPr>
          <a:xfrm>
            <a:off x="1356395" y="8322917"/>
            <a:ext cx="1580769" cy="156065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6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6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7"/>
          <p:cNvSpPr txBox="1">
            <a:spLocks noGrp="1"/>
          </p:cNvSpPr>
          <p:nvPr>
            <p:ph type="title"/>
          </p:nvPr>
        </p:nvSpPr>
        <p:spPr>
          <a:xfrm>
            <a:off x="649172" y="1275824"/>
            <a:ext cx="5657850" cy="109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74"/>
              <a:buFont typeface="Calibri"/>
              <a:buNone/>
            </a:pPr>
            <a:r>
              <a:rPr lang="cs-CZ" sz="3374" b="1">
                <a:solidFill>
                  <a:srgbClr val="262626"/>
                </a:solidFill>
              </a:rPr>
              <a:t>Poznámky</a:t>
            </a:r>
            <a:endParaRPr sz="3374" b="1">
              <a:solidFill>
                <a:srgbClr val="262626"/>
              </a:solidFill>
            </a:endParaRPr>
          </a:p>
        </p:txBody>
      </p:sp>
      <p:sp>
        <p:nvSpPr>
          <p:cNvPr id="472" name="Google Shape;472;p17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0083" y="214876"/>
            <a:ext cx="1373685" cy="331224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7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8"/>
          <p:cNvSpPr txBox="1">
            <a:spLocks noGrp="1"/>
          </p:cNvSpPr>
          <p:nvPr>
            <p:ph type="title"/>
          </p:nvPr>
        </p:nvSpPr>
        <p:spPr>
          <a:xfrm>
            <a:off x="600075" y="-104660"/>
            <a:ext cx="5657700" cy="2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</a:pPr>
            <a:r>
              <a:rPr lang="cs-CZ" sz="4000" b="1" dirty="0">
                <a:solidFill>
                  <a:srgbClr val="262626"/>
                </a:solidFill>
              </a:rPr>
              <a:t>5. </a:t>
            </a:r>
            <a:r>
              <a:rPr lang="cs-CZ" sz="4000" b="1" dirty="0"/>
              <a:t>Základy vytváření VELKÉ A KVALITNÍ SÍTĚ SPOJENÍ – budoucích zákazníků</a:t>
            </a:r>
            <a:endParaRPr sz="4000" b="1" dirty="0">
              <a:solidFill>
                <a:srgbClr val="262626"/>
              </a:solidFill>
            </a:endParaRPr>
          </a:p>
        </p:txBody>
      </p:sp>
      <p:grpSp>
        <p:nvGrpSpPr>
          <p:cNvPr id="480" name="Google Shape;480;p18"/>
          <p:cNvGrpSpPr/>
          <p:nvPr/>
        </p:nvGrpSpPr>
        <p:grpSpPr>
          <a:xfrm>
            <a:off x="990210" y="5690660"/>
            <a:ext cx="2074053" cy="1725553"/>
            <a:chOff x="0" y="14830"/>
            <a:chExt cx="2074053" cy="1725553"/>
          </a:xfrm>
        </p:grpSpPr>
        <p:sp>
          <p:nvSpPr>
            <p:cNvPr id="481" name="Google Shape;481;p18"/>
            <p:cNvSpPr/>
            <p:nvPr/>
          </p:nvSpPr>
          <p:spPr>
            <a:xfrm>
              <a:off x="0" y="14830"/>
              <a:ext cx="2074053" cy="5040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w="15875" cap="flat" cmpd="sng">
              <a:solidFill>
                <a:srgbClr val="2383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103702" y="33982"/>
              <a:ext cx="1451837" cy="590400"/>
            </a:xfrm>
            <a:prstGeom prst="roundRect">
              <a:avLst>
                <a:gd name="adj" fmla="val 16667"/>
              </a:avLst>
            </a:prstGeom>
            <a:solidFill>
              <a:srgbClr val="2383C6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/>
            <p:cNvSpPr txBox="1"/>
            <p:nvPr/>
          </p:nvSpPr>
          <p:spPr>
            <a:xfrm>
              <a:off x="132523" y="62803"/>
              <a:ext cx="1394195" cy="532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875" tIns="0" rIns="548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cs-CZ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Kvantita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0" y="1236383"/>
              <a:ext cx="2074053" cy="5040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w="15875" cap="flat" cmpd="sng">
              <a:solidFill>
                <a:srgbClr val="26C3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103702" y="941183"/>
              <a:ext cx="1451837" cy="590400"/>
            </a:xfrm>
            <a:prstGeom prst="roundRect">
              <a:avLst>
                <a:gd name="adj" fmla="val 16667"/>
              </a:avLst>
            </a:prstGeom>
            <a:solidFill>
              <a:srgbClr val="26C3CB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8"/>
            <p:cNvSpPr txBox="1"/>
            <p:nvPr/>
          </p:nvSpPr>
          <p:spPr>
            <a:xfrm>
              <a:off x="132523" y="970004"/>
              <a:ext cx="1394195" cy="532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875" tIns="0" rIns="548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cs-CZ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Kvalita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7" name="Google Shape;487;p18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8"/>
          <p:cNvSpPr/>
          <p:nvPr/>
        </p:nvSpPr>
        <p:spPr>
          <a:xfrm>
            <a:off x="600075" y="5526525"/>
            <a:ext cx="2803525" cy="2072976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8"/>
          <p:cNvSpPr/>
          <p:nvPr/>
        </p:nvSpPr>
        <p:spPr>
          <a:xfrm>
            <a:off x="600075" y="2647820"/>
            <a:ext cx="5657850" cy="2687502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0" name="Google Shape;49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938" y="2582846"/>
            <a:ext cx="5499085" cy="254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8"/>
          <p:cNvSpPr/>
          <p:nvPr/>
        </p:nvSpPr>
        <p:spPr>
          <a:xfrm>
            <a:off x="3454400" y="5526525"/>
            <a:ext cx="2803525" cy="2072976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8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  <p:grpSp>
        <p:nvGrpSpPr>
          <p:cNvPr id="493" name="Google Shape;493;p18"/>
          <p:cNvGrpSpPr/>
          <p:nvPr/>
        </p:nvGrpSpPr>
        <p:grpSpPr>
          <a:xfrm>
            <a:off x="3508432" y="5613269"/>
            <a:ext cx="2712827" cy="1881953"/>
            <a:chOff x="0" y="0"/>
            <a:chExt cx="6473815" cy="4327287"/>
          </a:xfrm>
        </p:grpSpPr>
        <p:sp>
          <p:nvSpPr>
            <p:cNvPr id="494" name="Google Shape;494;p18"/>
            <p:cNvSpPr/>
            <p:nvPr/>
          </p:nvSpPr>
          <p:spPr>
            <a:xfrm>
              <a:off x="2157938" y="0"/>
              <a:ext cx="2157938" cy="1442429"/>
            </a:xfrm>
            <a:prstGeom prst="trapezoid">
              <a:avLst>
                <a:gd name="adj" fmla="val 74802"/>
              </a:avLst>
            </a:prstGeom>
            <a:solidFill>
              <a:srgbClr val="127EA5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8"/>
            <p:cNvSpPr txBox="1"/>
            <p:nvPr/>
          </p:nvSpPr>
          <p:spPr>
            <a:xfrm>
              <a:off x="2157938" y="0"/>
              <a:ext cx="2157938" cy="1442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cs-CZ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NEZNÁM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1078969" y="1442429"/>
              <a:ext cx="4315876" cy="1442429"/>
            </a:xfrm>
            <a:prstGeom prst="trapezoid">
              <a:avLst>
                <a:gd name="adj" fmla="val 74802"/>
              </a:avLst>
            </a:prstGeom>
            <a:solidFill>
              <a:srgbClr val="6FB9E6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8"/>
            <p:cNvSpPr txBox="1"/>
            <p:nvPr/>
          </p:nvSpPr>
          <p:spPr>
            <a:xfrm>
              <a:off x="1834247" y="1442429"/>
              <a:ext cx="2805319" cy="1442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cs-CZ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ZNÁM A NEMÁM EMAIL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0" y="2884858"/>
              <a:ext cx="6473815" cy="1442429"/>
            </a:xfrm>
            <a:prstGeom prst="trapezoid">
              <a:avLst>
                <a:gd name="adj" fmla="val 74802"/>
              </a:avLst>
            </a:prstGeom>
            <a:solidFill>
              <a:srgbClr val="6FB9E6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8"/>
            <p:cNvSpPr txBox="1"/>
            <p:nvPr/>
          </p:nvSpPr>
          <p:spPr>
            <a:xfrm>
              <a:off x="1132917" y="2884858"/>
              <a:ext cx="4207979" cy="1442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cs-CZ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ZNÁM A MÁM EMAIL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/>
          </a:p>
        </p:txBody>
      </p:sp>
      <p:sp>
        <p:nvSpPr>
          <p:cNvPr id="282" name="Google Shape;282;p2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9"/>
          <p:cNvSpPr txBox="1">
            <a:spLocks noGrp="1"/>
          </p:cNvSpPr>
          <p:nvPr>
            <p:ph type="title"/>
          </p:nvPr>
        </p:nvSpPr>
        <p:spPr>
          <a:xfrm>
            <a:off x="649173" y="955963"/>
            <a:ext cx="5657850" cy="74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cs-CZ" b="1">
                <a:solidFill>
                  <a:srgbClr val="262626"/>
                </a:solidFill>
              </a:rPr>
              <a:t>Import kontaktů</a:t>
            </a:r>
            <a:endParaRPr/>
          </a:p>
        </p:txBody>
      </p:sp>
      <p:sp>
        <p:nvSpPr>
          <p:cNvPr id="507" name="Google Shape;507;p19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Google Shape;50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0083" y="214876"/>
            <a:ext cx="1373685" cy="33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20" y="1905248"/>
            <a:ext cx="5111805" cy="366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98" y="6025748"/>
            <a:ext cx="4339652" cy="284633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19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0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021" y="791567"/>
            <a:ext cx="5815002" cy="352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899" y="5041900"/>
            <a:ext cx="5224201" cy="3195942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0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78BD87-58E6-4D2A-94D8-836F2947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F2D21F7-FB53-4A13-842B-BAB43B98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0" y="1583648"/>
            <a:ext cx="4243913" cy="852258"/>
          </a:xfrm>
        </p:spPr>
        <p:txBody>
          <a:bodyPr/>
          <a:lstStyle/>
          <a:p>
            <a:r>
              <a:rPr lang="cs-CZ" dirty="0"/>
              <a:t>Poznámky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3B2058D-1BE4-4649-848E-787BAFAA97A6}"/>
              </a:ext>
            </a:extLst>
          </p:cNvPr>
          <p:cNvSpPr/>
          <p:nvPr/>
        </p:nvSpPr>
        <p:spPr>
          <a:xfrm>
            <a:off x="389276" y="1228843"/>
            <a:ext cx="6300028" cy="7778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3502989D-8954-403A-B031-BF43F5E73DCB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©2020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1770867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E1282-6B71-4E70-8089-73CDCF84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05" y="202423"/>
            <a:ext cx="3927433" cy="1026769"/>
          </a:xfrm>
        </p:spPr>
        <p:txBody>
          <a:bodyPr vert="horz" lIns="51435" tIns="25718" rIns="51435" bIns="25718" rtlCol="0" anchor="b">
            <a:normAutofit fontScale="90000"/>
          </a:bodyPr>
          <a:lstStyle/>
          <a:p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Správa importovaných kontaktů</a:t>
            </a:r>
            <a:endParaRPr lang="en-US" sz="3374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Zástupný symbol pro zápatí 3">
            <a:extLst>
              <a:ext uri="{FF2B5EF4-FFF2-40B4-BE49-F238E27FC236}">
                <a16:creationId xmlns:a16="http://schemas.microsoft.com/office/drawing/2014/main" id="{B28F5ECD-AA6A-4B04-8B86-74FA416A6AF7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©2019 Linked Akademie</a:t>
            </a:r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E262665F-A577-4155-BBBA-8CC4E048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7567329-6111-4079-A744-7E3F426FF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83" y="214876"/>
            <a:ext cx="1373685" cy="3312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8CDA461-A9D5-44FC-B8F5-742021D80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05" y="1287999"/>
            <a:ext cx="4525875" cy="324206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9A6AF55-4C9C-49E9-BC93-3A9FC785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05" y="4199495"/>
            <a:ext cx="4561733" cy="23528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7DCAC6-4890-411B-8208-E7EC6C523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00" y="6649693"/>
            <a:ext cx="4689183" cy="301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6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ástupný symbol pro číslo snímku 7">
            <a:extLst>
              <a:ext uri="{FF2B5EF4-FFF2-40B4-BE49-F238E27FC236}">
                <a16:creationId xmlns:a16="http://schemas.microsoft.com/office/drawing/2014/main" id="{B21FF216-2875-4891-A322-93FC5739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2EE3CE5-2578-4F4D-AAB6-96C4002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28" y="404734"/>
            <a:ext cx="3927433" cy="704537"/>
          </a:xfrm>
        </p:spPr>
        <p:txBody>
          <a:bodyPr vert="horz" lIns="51435" tIns="25718" rIns="51435" bIns="25718" rtlCol="0" anchor="b">
            <a:normAutofit/>
          </a:bodyPr>
          <a:lstStyle/>
          <a:p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Správa pozvání</a:t>
            </a:r>
            <a:endParaRPr lang="en-US" sz="3374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46700D-EE77-48AE-A8D2-C58EAE0E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206575"/>
            <a:ext cx="4905270" cy="33579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8B80800-D3C2-4C72-8C6E-826C3D680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78" y="4296676"/>
            <a:ext cx="4159770" cy="2144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C61131-B2C4-43CE-8462-B30967153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28" y="5874206"/>
            <a:ext cx="4905270" cy="3071494"/>
          </a:xfrm>
          <a:prstGeom prst="rect">
            <a:avLst/>
          </a:prstGeom>
        </p:spPr>
      </p:pic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1322B4B0-4C59-4773-857A-A1754C7F453C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©2020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667921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E1282-6B71-4E70-8089-73CDCF84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72" y="1578638"/>
            <a:ext cx="5657850" cy="752326"/>
          </a:xfrm>
        </p:spPr>
        <p:txBody>
          <a:bodyPr vert="horz" lIns="51435" tIns="25718" rIns="51435" bIns="25718" rtlCol="0" anchor="b">
            <a:normAutofit/>
          </a:bodyPr>
          <a:lstStyle/>
          <a:p>
            <a:r>
              <a:rPr lang="cs-CZ" sz="3374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Cílené vyhledávání</a:t>
            </a:r>
            <a:endParaRPr lang="en-US" sz="3374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E36AEBF2-43FF-4D91-8E80-4DED70DE1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2" b="3"/>
          <a:stretch/>
        </p:blipFill>
        <p:spPr>
          <a:xfrm>
            <a:off x="649172" y="2612134"/>
            <a:ext cx="3715564" cy="3776228"/>
          </a:xfrm>
          <a:prstGeom prst="rect">
            <a:avLst/>
          </a:prstGeom>
        </p:spPr>
      </p:pic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4B767D66-8052-41EE-B9AE-EC5F77C51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4"/>
          <a:stretch/>
        </p:blipFill>
        <p:spPr>
          <a:xfrm>
            <a:off x="3315360" y="4199177"/>
            <a:ext cx="2864453" cy="2911221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E645AD41-F088-48B0-B052-5C36B4445021}"/>
              </a:ext>
            </a:extLst>
          </p:cNvPr>
          <p:cNvSpPr/>
          <p:nvPr/>
        </p:nvSpPr>
        <p:spPr>
          <a:xfrm>
            <a:off x="649172" y="2889504"/>
            <a:ext cx="331844" cy="2174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614F2D8-C92F-457D-8CFA-90BB4F7563FE}"/>
              </a:ext>
            </a:extLst>
          </p:cNvPr>
          <p:cNvSpPr/>
          <p:nvPr/>
        </p:nvSpPr>
        <p:spPr>
          <a:xfrm>
            <a:off x="5381587" y="4400527"/>
            <a:ext cx="558340" cy="1994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85E1101-C5F6-4B80-99B7-99C6C32FF8EA}"/>
              </a:ext>
            </a:extLst>
          </p:cNvPr>
          <p:cNvSpPr txBox="1"/>
          <p:nvPr/>
        </p:nvSpPr>
        <p:spPr>
          <a:xfrm>
            <a:off x="888521" y="6665732"/>
            <a:ext cx="218040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1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Mohu prohledávat jen 1.000 výsledků</a:t>
            </a:r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E262665F-A577-4155-BBBA-8CC4E048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7567329-6111-4079-A744-7E3F426FF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83" y="214876"/>
            <a:ext cx="1373685" cy="331224"/>
          </a:xfrm>
          <a:prstGeom prst="rect">
            <a:avLst/>
          </a:prstGeom>
        </p:spPr>
      </p:pic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901AA045-4991-4876-A83E-3A2B4F6FB727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©2020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3329612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92747BD2-A742-4C6E-A7E7-95E6E5E2C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197"/>
          <a:stretch/>
        </p:blipFill>
        <p:spPr>
          <a:xfrm>
            <a:off x="474059" y="705423"/>
            <a:ext cx="5909882" cy="2911221"/>
          </a:xfrm>
          <a:prstGeom prst="rect">
            <a:avLst/>
          </a:prstGeom>
        </p:spPr>
      </p:pic>
      <p:pic>
        <p:nvPicPr>
          <p:cNvPr id="27" name="Obrázek 26" descr="Obsah obrázku snímek obrazovky&#10;&#10;Popis byl vytvořen automaticky">
            <a:extLst>
              <a:ext uri="{FF2B5EF4-FFF2-40B4-BE49-F238E27FC236}">
                <a16:creationId xmlns:a16="http://schemas.microsoft.com/office/drawing/2014/main" id="{F188AF6E-68CC-4212-8BCC-F60DE5AC4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242"/>
          <a:stretch/>
        </p:blipFill>
        <p:spPr>
          <a:xfrm>
            <a:off x="559404" y="4253295"/>
            <a:ext cx="5909882" cy="2911221"/>
          </a:xfrm>
          <a:prstGeom prst="rect">
            <a:avLst/>
          </a:prstGeom>
        </p:spPr>
      </p:pic>
      <p:pic>
        <p:nvPicPr>
          <p:cNvPr id="29" name="Obrázek 28" descr="Obsah obrázku snímek obrazovky&#10;&#10;Popis byl vytvořen automaticky">
            <a:extLst>
              <a:ext uri="{FF2B5EF4-FFF2-40B4-BE49-F238E27FC236}">
                <a16:creationId xmlns:a16="http://schemas.microsoft.com/office/drawing/2014/main" id="{335DC873-95C3-473F-8166-84791CB8F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643395"/>
            <a:ext cx="2402418" cy="2646976"/>
          </a:xfrm>
          <a:prstGeom prst="rect">
            <a:avLst/>
          </a:prstGeom>
        </p:spPr>
      </p:pic>
      <p:sp>
        <p:nvSpPr>
          <p:cNvPr id="35" name="Zástupný symbol pro číslo snímku 7">
            <a:extLst>
              <a:ext uri="{FF2B5EF4-FFF2-40B4-BE49-F238E27FC236}">
                <a16:creationId xmlns:a16="http://schemas.microsoft.com/office/drawing/2014/main" id="{B21FF216-2875-4891-A322-93FC5739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A7051212-F860-48CB-B8F7-2273876B3A9A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©2020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189199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F14EBD0F-5720-424B-9D94-2E5FF8381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9" y="4626647"/>
            <a:ext cx="5872480" cy="4140415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521F5836-108C-4DC1-AC64-2AEF80BDD007}"/>
              </a:ext>
            </a:extLst>
          </p:cNvPr>
          <p:cNvSpPr/>
          <p:nvPr/>
        </p:nvSpPr>
        <p:spPr>
          <a:xfrm>
            <a:off x="702648" y="4624320"/>
            <a:ext cx="2186856" cy="384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3914384-BF5C-42E9-B3CC-B126AB1FDCA5}"/>
              </a:ext>
            </a:extLst>
          </p:cNvPr>
          <p:cNvSpPr/>
          <p:nvPr/>
        </p:nvSpPr>
        <p:spPr>
          <a:xfrm>
            <a:off x="278986" y="4591814"/>
            <a:ext cx="6300028" cy="4177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2BBBBA2E-022D-4B55-A82C-C0F6652F70AF}"/>
              </a:ext>
            </a:extLst>
          </p:cNvPr>
          <p:cNvSpPr/>
          <p:nvPr/>
        </p:nvSpPr>
        <p:spPr>
          <a:xfrm>
            <a:off x="304386" y="977302"/>
            <a:ext cx="6300028" cy="3474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Zástupný symbol pro číslo snímku 7">
            <a:extLst>
              <a:ext uri="{FF2B5EF4-FFF2-40B4-BE49-F238E27FC236}">
                <a16:creationId xmlns:a16="http://schemas.microsoft.com/office/drawing/2014/main" id="{8F54DE65-1146-42C3-8B2D-2402BD87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83151BF-1D3C-4975-A54C-B12CBB0C2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29" y="195321"/>
            <a:ext cx="1373685" cy="331224"/>
          </a:xfrm>
          <a:prstGeom prst="rect">
            <a:avLst/>
          </a:prstGeo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523F003D-9BA8-4FE4-994A-0DA4F02E946A}"/>
              </a:ext>
            </a:extLst>
          </p:cNvPr>
          <p:cNvSpPr/>
          <p:nvPr/>
        </p:nvSpPr>
        <p:spPr>
          <a:xfrm>
            <a:off x="386433" y="5053904"/>
            <a:ext cx="517134" cy="384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C2975939-E4AE-4BD8-95A0-02D355327899}"/>
              </a:ext>
            </a:extLst>
          </p:cNvPr>
          <p:cNvSpPr/>
          <p:nvPr/>
        </p:nvSpPr>
        <p:spPr>
          <a:xfrm>
            <a:off x="4114800" y="5053903"/>
            <a:ext cx="1216152" cy="384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184FBFBB-119E-4418-B8D1-569579F06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12" y="1251948"/>
            <a:ext cx="5789593" cy="3227135"/>
          </a:xfrm>
        </p:spPr>
        <p:txBody>
          <a:bodyPr anchor="ctr">
            <a:normAutofit/>
          </a:bodyPr>
          <a:lstStyle/>
          <a:p>
            <a:r>
              <a:rPr lang="cs-CZ" sz="1400" b="1" dirty="0"/>
              <a:t>1. Operátory</a:t>
            </a:r>
          </a:p>
          <a:p>
            <a:r>
              <a:rPr lang="cs-CZ" sz="1400" dirty="0"/>
              <a:t>AND: platí obě slova současně – projektový AND manažer </a:t>
            </a:r>
          </a:p>
          <a:p>
            <a:r>
              <a:rPr lang="cs-CZ" sz="1400" i="1" dirty="0"/>
              <a:t>Mezera mezi slovy = AND</a:t>
            </a:r>
          </a:p>
          <a:p>
            <a:r>
              <a:rPr lang="cs-CZ" sz="1400" dirty="0"/>
              <a:t>OR – platí alespoň jedno slovo – projektový OR </a:t>
            </a:r>
            <a:r>
              <a:rPr lang="cs-CZ" sz="1400" dirty="0" err="1"/>
              <a:t>project</a:t>
            </a:r>
            <a:endParaRPr lang="cs-CZ" sz="1400" dirty="0"/>
          </a:p>
          <a:p>
            <a:r>
              <a:rPr lang="cs-CZ" sz="1400" dirty="0"/>
              <a:t>NOT – vyloučit slovo z vyhledávání – NOT manager</a:t>
            </a:r>
          </a:p>
          <a:p>
            <a:r>
              <a:rPr lang="cs-CZ" sz="1400" i="1" dirty="0"/>
              <a:t>Znaménko – (minus) platí také jako NOT</a:t>
            </a:r>
          </a:p>
          <a:p>
            <a:r>
              <a:rPr lang="cs-CZ" sz="1400" b="1" dirty="0"/>
              <a:t>2. Modifikátory</a:t>
            </a:r>
          </a:p>
          <a:p>
            <a:r>
              <a:rPr lang="cs-CZ" sz="1400" dirty="0"/>
              <a:t>Uvozovky – platí přesně, jak je uvedeno - „projektový manažer“</a:t>
            </a:r>
          </a:p>
          <a:p>
            <a:r>
              <a:rPr lang="cs-CZ" sz="1400" dirty="0"/>
              <a:t>Závorky – oddělují více podmínek – (projektový OR </a:t>
            </a:r>
            <a:r>
              <a:rPr lang="cs-CZ" sz="1400" dirty="0" err="1"/>
              <a:t>project</a:t>
            </a:r>
            <a:r>
              <a:rPr lang="cs-CZ" sz="1400" dirty="0"/>
              <a:t>) AND (manažer OR manager)</a:t>
            </a: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E0C23852-F622-4FF7-8AF3-1A7A7BB9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44" y="163765"/>
            <a:ext cx="3047556" cy="752326"/>
          </a:xfrm>
        </p:spPr>
        <p:txBody>
          <a:bodyPr vert="horz" lIns="51435" tIns="25718" rIns="51435" bIns="25718" rtlCol="0" anchor="b">
            <a:normAutofit/>
          </a:bodyPr>
          <a:lstStyle/>
          <a:p>
            <a:r>
              <a:rPr lang="cs-CZ" sz="3374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Boolean</a:t>
            </a:r>
            <a:r>
              <a:rPr lang="cs-CZ" sz="3374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3374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Search</a:t>
            </a:r>
            <a:endParaRPr lang="en-US" sz="3374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C028C798-7D3A-4AB2-B603-9118BAA3C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101" y="5866004"/>
            <a:ext cx="4343899" cy="3611475"/>
          </a:xfrm>
          <a:prstGeom prst="rect">
            <a:avLst/>
          </a:prstGeom>
        </p:spPr>
      </p:pic>
      <p:sp>
        <p:nvSpPr>
          <p:cNvPr id="19" name="Zástupný symbol pro zápatí 3">
            <a:extLst>
              <a:ext uri="{FF2B5EF4-FFF2-40B4-BE49-F238E27FC236}">
                <a16:creationId xmlns:a16="http://schemas.microsoft.com/office/drawing/2014/main" id="{B95F0F55-536C-43ED-B683-03D709798DF2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©2020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2203883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7">
            <a:extLst>
              <a:ext uri="{FF2B5EF4-FFF2-40B4-BE49-F238E27FC236}">
                <a16:creationId xmlns:a16="http://schemas.microsoft.com/office/drawing/2014/main" id="{290D1FF2-2135-438E-A61F-79026D56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C6BCF7D4-873D-47A7-9A5D-E8B2021B28D0}"/>
              </a:ext>
            </a:extLst>
          </p:cNvPr>
          <p:cNvSpPr txBox="1">
            <a:spLocks/>
          </p:cNvSpPr>
          <p:nvPr/>
        </p:nvSpPr>
        <p:spPr>
          <a:xfrm>
            <a:off x="676666" y="1482900"/>
            <a:ext cx="5630357" cy="752326"/>
          </a:xfrm>
          <a:prstGeom prst="rect">
            <a:avLst/>
          </a:prstGeom>
        </p:spPr>
        <p:txBody>
          <a:bodyPr vert="horz" lIns="51435" tIns="25718" rIns="51435" bIns="25718" rtlCol="0" anchor="b">
            <a:normAutofit fontScale="92500" lnSpcReduction="20000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374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LinkedIn </a:t>
            </a:r>
            <a:r>
              <a:rPr lang="cs-CZ" sz="3374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Commercial</a:t>
            </a:r>
            <a:r>
              <a:rPr lang="cs-CZ" sz="3374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Use Limit</a:t>
            </a:r>
            <a:endParaRPr lang="en-US" sz="3374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09F2D99B-8B72-4184-B8E5-5A3138D42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66" y="2698229"/>
            <a:ext cx="5439321" cy="3478924"/>
          </a:xfrm>
        </p:spPr>
        <p:txBody>
          <a:bodyPr anchor="ctr"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Počet zobrazených výsledků – 1000 výsledků nebo 100 stran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Limit aktivit – otevřených profilů – pokud budete aktivnější, než obvykle, omezí vám LinkedIn počet zobrazených profilů na 2 – 3. A to až do prvního dne následujícího měsíce.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b="1" dirty="0"/>
              <a:t>KDY TO NASTANE?</a:t>
            </a:r>
          </a:p>
          <a:p>
            <a:pPr marL="0" indent="0">
              <a:buNone/>
            </a:pPr>
            <a:r>
              <a:rPr lang="cs-CZ" sz="1900" dirty="0"/>
              <a:t>Limit není jasně dán. LinkedIn ho definuje jako „zvýšená aktivita oproti předchozím obdobím“. </a:t>
            </a:r>
          </a:p>
          <a:p>
            <a:pPr marL="0" indent="0">
              <a:buNone/>
            </a:pPr>
            <a:r>
              <a:rPr lang="cs-CZ" sz="1900" b="1" dirty="0"/>
              <a:t>DOPORUČENÍ:</a:t>
            </a:r>
          </a:p>
          <a:p>
            <a:pPr marL="457200" indent="-457200">
              <a:buAutoNum type="arabicPeriod"/>
            </a:pPr>
            <a:r>
              <a:rPr lang="cs-CZ" sz="1900" dirty="0"/>
              <a:t>Postupovat podle pyramidy kontaktů</a:t>
            </a:r>
          </a:p>
          <a:p>
            <a:pPr marL="457200" indent="-457200">
              <a:buAutoNum type="arabicPeriod"/>
            </a:pPr>
            <a:r>
              <a:rPr lang="cs-CZ" sz="1900" dirty="0"/>
              <a:t>Z počátku otevírat méně profilů denně a pomalu zvyšovat </a:t>
            </a:r>
          </a:p>
          <a:p>
            <a:pPr marL="457200" indent="-457200">
              <a:buAutoNum type="arabicPeriod"/>
            </a:pPr>
            <a:r>
              <a:rPr lang="cs-CZ" sz="1900" dirty="0"/>
              <a:t>Využít prémiovou verzi (LinkedIn Sales Navigator) na měsíc zdarma</a:t>
            </a:r>
          </a:p>
          <a:p>
            <a:pPr marL="0" indent="0">
              <a:buNone/>
            </a:pPr>
            <a:r>
              <a:rPr lang="cs-CZ" sz="1900" b="1" dirty="0"/>
              <a:t>LIMIT SE NEVZTAHUJE 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Vyhledávání podle jména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Procházení sítě spojení (úroveň 1)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EC4E4A4-83BF-46CB-B2A2-D95EABA6E171}"/>
              </a:ext>
            </a:extLst>
          </p:cNvPr>
          <p:cNvSpPr/>
          <p:nvPr/>
        </p:nvSpPr>
        <p:spPr>
          <a:xfrm>
            <a:off x="550977" y="2633255"/>
            <a:ext cx="5756046" cy="3662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E1A11F27-D1B3-406C-AAE5-91A5C88ED0B3}"/>
              </a:ext>
            </a:extLst>
          </p:cNvPr>
          <p:cNvSpPr txBox="1">
            <a:spLocks/>
          </p:cNvSpPr>
          <p:nvPr/>
        </p:nvSpPr>
        <p:spPr>
          <a:xfrm>
            <a:off x="550977" y="6384610"/>
            <a:ext cx="5630357" cy="468200"/>
          </a:xfrm>
          <a:prstGeom prst="rect">
            <a:avLst/>
          </a:prstGeom>
        </p:spPr>
        <p:txBody>
          <a:bodyPr vert="horz" lIns="51435" tIns="25718" rIns="51435" bIns="25718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XRay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Search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Zástupný obsah 2">
            <a:extLst>
              <a:ext uri="{FF2B5EF4-FFF2-40B4-BE49-F238E27FC236}">
                <a16:creationId xmlns:a16="http://schemas.microsoft.com/office/drawing/2014/main" id="{DA851904-A331-4903-B255-66A93BECFF7B}"/>
              </a:ext>
            </a:extLst>
          </p:cNvPr>
          <p:cNvSpPr txBox="1">
            <a:spLocks/>
          </p:cNvSpPr>
          <p:nvPr/>
        </p:nvSpPr>
        <p:spPr>
          <a:xfrm>
            <a:off x="550977" y="6897115"/>
            <a:ext cx="3985275" cy="173721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Vyhledávání LinkedIn profilů na Google</a:t>
            </a:r>
          </a:p>
          <a:p>
            <a:r>
              <a:rPr lang="cs-CZ" dirty="0"/>
              <a:t>Za hranicí 3. úrovně</a:t>
            </a:r>
          </a:p>
          <a:p>
            <a:r>
              <a:rPr lang="cs-CZ" dirty="0"/>
              <a:t>Bez limitů LinkedIn</a:t>
            </a:r>
          </a:p>
          <a:p>
            <a:r>
              <a:rPr lang="cs-CZ" dirty="0"/>
              <a:t>Až 600 profilů</a:t>
            </a:r>
          </a:p>
          <a:p>
            <a:r>
              <a:rPr lang="cs-CZ" dirty="0"/>
              <a:t>Příkazový řádek + parametry (</a:t>
            </a:r>
            <a:r>
              <a:rPr lang="cs-CZ" dirty="0" err="1"/>
              <a:t>boolean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E3B7563-BA1E-47C4-8BDA-48F507461F62}"/>
              </a:ext>
            </a:extLst>
          </p:cNvPr>
          <p:cNvSpPr txBox="1"/>
          <p:nvPr/>
        </p:nvSpPr>
        <p:spPr>
          <a:xfrm>
            <a:off x="550977" y="8587056"/>
            <a:ext cx="563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site:cz.linkedin.com</a:t>
            </a:r>
            <a:r>
              <a:rPr lang="cs-CZ" b="1" dirty="0"/>
              <a:t>/in | </a:t>
            </a:r>
            <a:r>
              <a:rPr lang="cs-CZ" b="1" dirty="0" err="1"/>
              <a:t>site:linkedin.com</a:t>
            </a:r>
            <a:r>
              <a:rPr lang="cs-CZ" b="1" dirty="0"/>
              <a:t>/pub) -</a:t>
            </a:r>
            <a:r>
              <a:rPr lang="cs-CZ" b="1" dirty="0" err="1"/>
              <a:t>inurl:dir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konstrukter</a:t>
            </a:r>
            <a:r>
              <a:rPr lang="cs-CZ" dirty="0"/>
              <a:t> OR designer) (</a:t>
            </a:r>
            <a:r>
              <a:rPr lang="cs-CZ" dirty="0" err="1"/>
              <a:t>praha</a:t>
            </a:r>
            <a:r>
              <a:rPr lang="cs-CZ" dirty="0"/>
              <a:t> OR </a:t>
            </a:r>
            <a:r>
              <a:rPr lang="cs-CZ" dirty="0" err="1"/>
              <a:t>prague</a:t>
            </a:r>
            <a:r>
              <a:rPr lang="cs-CZ" dirty="0"/>
              <a:t>)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CF063B64-DBA3-4DFB-9516-E33099871D29}"/>
              </a:ext>
            </a:extLst>
          </p:cNvPr>
          <p:cNvSpPr/>
          <p:nvPr/>
        </p:nvSpPr>
        <p:spPr>
          <a:xfrm>
            <a:off x="518303" y="6384610"/>
            <a:ext cx="5756046" cy="2827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ástupný symbol pro zápatí 3">
            <a:extLst>
              <a:ext uri="{FF2B5EF4-FFF2-40B4-BE49-F238E27FC236}">
                <a16:creationId xmlns:a16="http://schemas.microsoft.com/office/drawing/2014/main" id="{50B5C20B-0099-44E8-A973-39AEB3E85850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©2020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2476045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9F10FC21-4E58-4FCB-AAC8-BFA45652F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323058"/>
            <a:ext cx="3065489" cy="1701346"/>
          </a:xfrm>
          <a:prstGeom prst="rect">
            <a:avLst/>
          </a:prstGeom>
        </p:spPr>
      </p:pic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2F8B92D5-7617-4F62-80E4-0BA945D8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8" y="7445677"/>
            <a:ext cx="3065489" cy="1578727"/>
          </a:xfrm>
          <a:prstGeom prst="rect">
            <a:avLst/>
          </a:prstGeom>
        </p:spPr>
      </p:pic>
      <p:sp>
        <p:nvSpPr>
          <p:cNvPr id="25" name="Ovál 24">
            <a:extLst>
              <a:ext uri="{FF2B5EF4-FFF2-40B4-BE49-F238E27FC236}">
                <a16:creationId xmlns:a16="http://schemas.microsoft.com/office/drawing/2014/main" id="{2F3310E6-E7F7-472E-B050-36D0A9915E74}"/>
              </a:ext>
            </a:extLst>
          </p:cNvPr>
          <p:cNvSpPr/>
          <p:nvPr/>
        </p:nvSpPr>
        <p:spPr>
          <a:xfrm>
            <a:off x="2360168" y="8441431"/>
            <a:ext cx="1094232" cy="4009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Zástupný symbol pro číslo snímku 7">
            <a:extLst>
              <a:ext uri="{FF2B5EF4-FFF2-40B4-BE49-F238E27FC236}">
                <a16:creationId xmlns:a16="http://schemas.microsoft.com/office/drawing/2014/main" id="{FCF55DC5-7D37-4851-A547-09AFFABC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5B7CDE-3DD2-4664-AF7F-296B187DD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83" y="214876"/>
            <a:ext cx="1373685" cy="331224"/>
          </a:xfrm>
          <a:prstGeom prst="rect">
            <a:avLst/>
          </a:prstGeom>
        </p:spPr>
      </p:pic>
      <p:pic>
        <p:nvPicPr>
          <p:cNvPr id="10" name="Obrázek 9" descr="Obsah obrázku snímek obrazovky&#10;&#10;Popis byl vytvořen automaticky">
            <a:extLst>
              <a:ext uri="{FF2B5EF4-FFF2-40B4-BE49-F238E27FC236}">
                <a16:creationId xmlns:a16="http://schemas.microsoft.com/office/drawing/2014/main" id="{67274309-5D85-49CE-8411-016A7FF63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8" y="4451572"/>
            <a:ext cx="5299472" cy="2689482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D53D2B0D-8672-48E4-B38A-72782E662FF4}"/>
              </a:ext>
            </a:extLst>
          </p:cNvPr>
          <p:cNvSpPr/>
          <p:nvPr/>
        </p:nvSpPr>
        <p:spPr>
          <a:xfrm>
            <a:off x="4265989" y="5727014"/>
            <a:ext cx="1023987" cy="53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Obrázek 11" descr="Obsah obrázku snímek obrazovky&#10;&#10;Popis byl vytvořen automaticky">
            <a:extLst>
              <a:ext uri="{FF2B5EF4-FFF2-40B4-BE49-F238E27FC236}">
                <a16:creationId xmlns:a16="http://schemas.microsoft.com/office/drawing/2014/main" id="{C5E0FAB2-BB51-4F78-8844-5B2852F8B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8" y="1644139"/>
            <a:ext cx="5074495" cy="2689482"/>
          </a:xfrm>
          <a:prstGeom prst="rect">
            <a:avLst/>
          </a:prstGeom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6A50AEF3-45DF-4149-BB28-3839143D3AA0}"/>
              </a:ext>
            </a:extLst>
          </p:cNvPr>
          <p:cNvSpPr/>
          <p:nvPr/>
        </p:nvSpPr>
        <p:spPr>
          <a:xfrm>
            <a:off x="832429" y="2477729"/>
            <a:ext cx="692627" cy="4055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92107764-62EF-49D5-80D8-2A845C99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08" y="789528"/>
            <a:ext cx="5657850" cy="752326"/>
          </a:xfrm>
        </p:spPr>
        <p:txBody>
          <a:bodyPr vert="horz" lIns="51435" tIns="25718" rIns="51435" bIns="25718" rtlCol="0" anchor="b">
            <a:normAutofit/>
          </a:bodyPr>
          <a:lstStyle/>
          <a:p>
            <a:r>
              <a:rPr lang="cs-CZ" sz="3374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Oslovení</a:t>
            </a:r>
            <a:endParaRPr lang="en-US" sz="3374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3BE9C6CB-0E79-418D-A684-68B06A07C76F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©2020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340128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"/>
          <p:cNvSpPr txBox="1">
            <a:spLocks noGrp="1"/>
          </p:cNvSpPr>
          <p:nvPr>
            <p:ph type="title"/>
          </p:nvPr>
        </p:nvSpPr>
        <p:spPr>
          <a:xfrm>
            <a:off x="756814" y="373677"/>
            <a:ext cx="5553414" cy="81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Calibri"/>
              <a:buNone/>
            </a:pPr>
            <a:r>
              <a:rPr lang="cs-CZ" sz="3240" dirty="0"/>
              <a:t>Lektor kurzu: KRYŠTOF KOPECKÝ</a:t>
            </a:r>
            <a:endParaRPr dirty="0"/>
          </a:p>
        </p:txBody>
      </p:sp>
      <p:pic>
        <p:nvPicPr>
          <p:cNvPr id="288" name="Google Shape;28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0083" y="159458"/>
            <a:ext cx="1373685" cy="33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"/>
          <p:cNvSpPr txBox="1"/>
          <p:nvPr/>
        </p:nvSpPr>
        <p:spPr>
          <a:xfrm>
            <a:off x="2664969" y="1287032"/>
            <a:ext cx="3726864" cy="367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85750" marR="0" lvl="0" indent="-2857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 let na vedoucích a manažerských pozicích (Česká pojišťovna)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 roky konzultant, lektor, mentor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cs-CZ" sz="16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Zakladadel</a:t>
            </a: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 spolumajitel Call on </a:t>
            </a:r>
            <a:r>
              <a:rPr lang="cs-CZ" sz="16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</a:t>
            </a: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s.r.o. – efektivní B2B telemarketing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Od roku 2020: </a:t>
            </a:r>
            <a:r>
              <a:rPr lang="cs-CZ" sz="16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Akademie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Na LinkedIn od 2016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Téměř 7.000 spojení na LinkedIn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30% zákazníků pro konzultace a 80% zákazníků pro B2B telemarketing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Hlavní zaměření: strategie růstu a rozvoje, vize, hodnoty, leadership, </a:t>
            </a:r>
            <a:r>
              <a:rPr lang="cs-CZ" sz="16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management</a:t>
            </a:r>
            <a:endParaRPr sz="14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sng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www.krystof-kopecky.cz</a:t>
            </a:r>
            <a:endParaRPr sz="14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https://www.linkedin.com/in/krystof-kopecky/</a:t>
            </a:r>
            <a:endParaRPr sz="14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445"/>
              <a:buFont typeface="Calibri"/>
              <a:buNone/>
            </a:pPr>
            <a:endParaRPr sz="1445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"/>
          <p:cNvSpPr/>
          <p:nvPr/>
        </p:nvSpPr>
        <p:spPr>
          <a:xfrm>
            <a:off x="588852" y="1189729"/>
            <a:ext cx="5956500" cy="4487100"/>
          </a:xfrm>
          <a:prstGeom prst="rect">
            <a:avLst/>
          </a:prstGeom>
          <a:noFill/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"/>
          <p:cNvSpPr txBox="1">
            <a:spLocks noGrp="1"/>
          </p:cNvSpPr>
          <p:nvPr>
            <p:ph type="body" idx="1"/>
          </p:nvPr>
        </p:nvSpPr>
        <p:spPr>
          <a:xfrm>
            <a:off x="753853" y="5850262"/>
            <a:ext cx="5553170" cy="277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68580" lvl="0" indent="-685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 "/>
            </a:pPr>
            <a:r>
              <a:rPr lang="cs-CZ" sz="1600" dirty="0"/>
              <a:t>PROGRAM:</a:t>
            </a:r>
            <a:endParaRPr dirty="0"/>
          </a:p>
          <a:p>
            <a:pPr marL="68580" lvl="0" indent="-6858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600"/>
              <a:buChar char=" "/>
            </a:pPr>
            <a:r>
              <a:rPr lang="cs-CZ" sz="1600" dirty="0"/>
              <a:t>1. Big Picture – jaký je byznys potenciál LinkedIn, na jakých principech funguje</a:t>
            </a:r>
            <a:endParaRPr dirty="0"/>
          </a:p>
          <a:p>
            <a:pPr marL="68580" lvl="0" indent="-6858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600"/>
              <a:buChar char=" "/>
            </a:pPr>
            <a:r>
              <a:rPr lang="cs-CZ" sz="1600" dirty="0"/>
              <a:t>2. Strategie a tři pilíře prodeje na LinkedIn</a:t>
            </a:r>
            <a:endParaRPr dirty="0"/>
          </a:p>
          <a:p>
            <a:pPr marL="68580" lvl="0" indent="-6858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600"/>
              <a:buChar char=" "/>
            </a:pPr>
            <a:r>
              <a:rPr lang="cs-CZ" sz="1600" dirty="0"/>
              <a:t>3. Excelentní LinkedIn profil – tvoření krok za krokem</a:t>
            </a:r>
            <a:endParaRPr dirty="0"/>
          </a:p>
          <a:p>
            <a:pPr marL="68580" lvl="0" indent="-6858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600"/>
              <a:buChar char=" "/>
            </a:pPr>
            <a:r>
              <a:rPr lang="cs-CZ" sz="1600" dirty="0"/>
              <a:t>4. Základy vytváření velké s kvalitní sítě spojení - budoucích zákazníků</a:t>
            </a:r>
            <a:endParaRPr dirty="0"/>
          </a:p>
          <a:p>
            <a:pPr marL="68580" lvl="0" indent="-6858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600"/>
              <a:buChar char=" "/>
            </a:pPr>
            <a:r>
              <a:rPr lang="cs-CZ" sz="1600" dirty="0"/>
              <a:t>5. </a:t>
            </a:r>
            <a:r>
              <a:rPr lang="cs-CZ" sz="1600" dirty="0" err="1"/>
              <a:t>Next</a:t>
            </a:r>
            <a:r>
              <a:rPr lang="cs-CZ" sz="1600" dirty="0"/>
              <a:t> </a:t>
            </a:r>
            <a:r>
              <a:rPr lang="cs-CZ" sz="1600" dirty="0" err="1"/>
              <a:t>steps</a:t>
            </a:r>
            <a:endParaRPr sz="1600" dirty="0"/>
          </a:p>
        </p:txBody>
      </p:sp>
      <p:sp>
        <p:nvSpPr>
          <p:cNvPr id="293" name="Google Shape;293;p3"/>
          <p:cNvSpPr/>
          <p:nvPr/>
        </p:nvSpPr>
        <p:spPr>
          <a:xfrm>
            <a:off x="590450" y="5676825"/>
            <a:ext cx="5953200" cy="3299700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  <p:pic>
        <p:nvPicPr>
          <p:cNvPr id="295" name="Google Shape;295;p3" descr="Obsah obrázku osoba, exteriér, budova, muž&#10;&#10;Popis byl vytvořen automaticky"/>
          <p:cNvPicPr preferRelativeResize="0"/>
          <p:nvPr/>
        </p:nvPicPr>
        <p:blipFill rotWithShape="1">
          <a:blip r:embed="rId5">
            <a:alphaModFix/>
          </a:blip>
          <a:srcRect l="18494" r="8709"/>
          <a:stretch/>
        </p:blipFill>
        <p:spPr>
          <a:xfrm>
            <a:off x="604506" y="1908808"/>
            <a:ext cx="2060463" cy="186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3589A99-8C89-4C3F-BED7-659A23C1AFAF}"/>
              </a:ext>
            </a:extLst>
          </p:cNvPr>
          <p:cNvSpPr txBox="1"/>
          <p:nvPr/>
        </p:nvSpPr>
        <p:spPr>
          <a:xfrm>
            <a:off x="617042" y="1551676"/>
            <a:ext cx="5657850" cy="816051"/>
          </a:xfrm>
          <a:prstGeom prst="rect">
            <a:avLst/>
          </a:prstGeom>
        </p:spPr>
        <p:txBody>
          <a:bodyPr vert="horz" lIns="51435" tIns="25718" rIns="51435" bIns="25718" rtlCol="0" anchor="b">
            <a:normAutofit/>
          </a:bodyPr>
          <a:lstStyle/>
          <a:p>
            <a:pPr marL="0" marR="0" lvl="0" indent="0" algn="l" defTabSz="51433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3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-28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KONTAKTY</a:t>
            </a:r>
          </a:p>
        </p:txBody>
      </p:sp>
      <p:graphicFrame>
        <p:nvGraphicFramePr>
          <p:cNvPr id="12" name="Zástupný symbol pro obsah 2">
            <a:extLst>
              <a:ext uri="{FF2B5EF4-FFF2-40B4-BE49-F238E27FC236}">
                <a16:creationId xmlns:a16="http://schemas.microsoft.com/office/drawing/2014/main" id="{1E12CA90-5745-44C0-8570-3EA3B058F1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7043" y="2927571"/>
          <a:ext cx="5657850" cy="34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Zástupný symbol pro číslo snímku 7">
            <a:extLst>
              <a:ext uri="{FF2B5EF4-FFF2-40B4-BE49-F238E27FC236}">
                <a16:creationId xmlns:a16="http://schemas.microsoft.com/office/drawing/2014/main" id="{C4A93B7F-DE8B-4DA3-AD89-4E123295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EAB5E2B2-FDFC-4A7A-B545-14E76A636386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©2020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2609131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E1282-6B71-4E70-8089-73CDCF84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64" y="707135"/>
            <a:ext cx="5657850" cy="1700713"/>
          </a:xfrm>
        </p:spPr>
        <p:txBody>
          <a:bodyPr vert="horz" lIns="51435" tIns="25718" rIns="51435" bIns="25718" rtlCol="0" anchor="b">
            <a:normAutofit fontScale="90000"/>
          </a:bodyPr>
          <a:lstStyle/>
          <a:p>
            <a:r>
              <a:rPr lang="cs-CZ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4500" b="1" dirty="0"/>
              <a:t>KOMUNIKACE se sítí, BUDOVÁNÍ ZNAČKY na LinkedIn</a:t>
            </a:r>
            <a:endParaRPr lang="en-US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Zástupný symbol pro číslo snímku 7">
            <a:extLst>
              <a:ext uri="{FF2B5EF4-FFF2-40B4-BE49-F238E27FC236}">
                <a16:creationId xmlns:a16="http://schemas.microsoft.com/office/drawing/2014/main" id="{4CAA0669-A55D-49DF-91DF-B71BC830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E62CF8-614D-4F27-ACDE-50BF1A656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83" y="214876"/>
            <a:ext cx="1373685" cy="3312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6CAFB2C-7CED-42FF-97A2-8AED9487E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0" y="2364197"/>
            <a:ext cx="3770189" cy="14163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02FA8B3-0F39-4E4D-8A65-4CA301CD4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70" y="3643348"/>
            <a:ext cx="2717219" cy="100320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F65E04-A8E2-4DD1-8D16-2652BAFC2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64" y="4856521"/>
            <a:ext cx="5237045" cy="4342344"/>
          </a:xfrm>
          <a:prstGeom prst="rect">
            <a:avLst/>
          </a:prstGeom>
        </p:spPr>
      </p:pic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4783E4BF-379E-4FE3-9526-8CACBE87080D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©2020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3350636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3589A99-8C89-4C3F-BED7-659A23C1AFAF}"/>
              </a:ext>
            </a:extLst>
          </p:cNvPr>
          <p:cNvSpPr txBox="1"/>
          <p:nvPr/>
        </p:nvSpPr>
        <p:spPr>
          <a:xfrm>
            <a:off x="276959" y="3329388"/>
            <a:ext cx="1735225" cy="3247223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pPr marL="0" marR="0" lvl="0" indent="0" algn="l" defTabSz="51433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3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5" b="1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DŮLEŽITÉ</a:t>
            </a:r>
          </a:p>
        </p:txBody>
      </p:sp>
      <p:graphicFrame>
        <p:nvGraphicFramePr>
          <p:cNvPr id="17" name="Zástupný symbol pro obsah 2">
            <a:extLst>
              <a:ext uri="{FF2B5EF4-FFF2-40B4-BE49-F238E27FC236}">
                <a16:creationId xmlns:a16="http://schemas.microsoft.com/office/drawing/2014/main" id="{65366989-FEF4-482D-B6F2-B2240EFB97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57514" y="5078092"/>
          <a:ext cx="3823692" cy="3178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496A390B-2982-4D43-91F4-9611D4C9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78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A89E6EA-5CCE-453F-B400-C83BE7876CCF}"/>
              </a:ext>
            </a:extLst>
          </p:cNvPr>
          <p:cNvSpPr/>
          <p:nvPr/>
        </p:nvSpPr>
        <p:spPr>
          <a:xfrm>
            <a:off x="641445" y="4581003"/>
            <a:ext cx="5939596" cy="4027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7531ED0C-14BA-4FCB-ABD0-EF12C9B926AB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©2020 Linked Akademie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2EC03D-AF39-448C-ABFA-F55917925C08}"/>
              </a:ext>
            </a:extLst>
          </p:cNvPr>
          <p:cNvSpPr txBox="1">
            <a:spLocks/>
          </p:cNvSpPr>
          <p:nvPr/>
        </p:nvSpPr>
        <p:spPr>
          <a:xfrm>
            <a:off x="2657514" y="427375"/>
            <a:ext cx="2044280" cy="1998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+mn-lt"/>
              </a:rPr>
              <a:t>DŮLEŽITÉ</a:t>
            </a:r>
          </a:p>
        </p:txBody>
      </p:sp>
    </p:spTree>
    <p:extLst>
      <p:ext uri="{BB962C8B-B14F-4D97-AF65-F5344CB8AC3E}">
        <p14:creationId xmlns:p14="http://schemas.microsoft.com/office/powerpoint/2010/main" val="1591080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78BD87-58E6-4D2A-94D8-836F2947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F2D21F7-FB53-4A13-842B-BAB43B98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0" y="1583648"/>
            <a:ext cx="4243913" cy="852258"/>
          </a:xfrm>
        </p:spPr>
        <p:txBody>
          <a:bodyPr/>
          <a:lstStyle/>
          <a:p>
            <a:r>
              <a:rPr lang="cs-CZ" dirty="0"/>
              <a:t>Poznámky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3B2058D-1BE4-4649-848E-787BAFAA97A6}"/>
              </a:ext>
            </a:extLst>
          </p:cNvPr>
          <p:cNvSpPr/>
          <p:nvPr/>
        </p:nvSpPr>
        <p:spPr>
          <a:xfrm>
            <a:off x="389276" y="1228843"/>
            <a:ext cx="6300028" cy="7778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3502989D-8954-403A-B031-BF43F5E73DCB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©2020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1416734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E1282-6B71-4E70-8089-73CDCF84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24" y="565589"/>
            <a:ext cx="5657850" cy="957001"/>
          </a:xfrm>
        </p:spPr>
        <p:txBody>
          <a:bodyPr vert="horz" lIns="51435" tIns="25718" rIns="51435" bIns="25718" rtlCol="0" anchor="b">
            <a:normAutofit/>
          </a:bodyPr>
          <a:lstStyle/>
          <a:p>
            <a:r>
              <a:rPr lang="cs-CZ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NEXT STEPS</a:t>
            </a:r>
            <a:endParaRPr lang="en-US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BDFF57AE-B12F-4AB3-9B65-3CF4A61E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E57B0-F9C2-4BA2-B40A-F80DAB6C0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19" y="2666060"/>
            <a:ext cx="5657851" cy="1769098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A28390EF-2E88-4DBF-B972-7C3E2EC33062}"/>
              </a:ext>
            </a:extLst>
          </p:cNvPr>
          <p:cNvGraphicFramePr>
            <a:graphicFrameLocks/>
          </p:cNvGraphicFramePr>
          <p:nvPr/>
        </p:nvGraphicFramePr>
        <p:xfrm>
          <a:off x="617219" y="1727376"/>
          <a:ext cx="5689804" cy="261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ástupný symbol pro zápatí 3">
            <a:extLst>
              <a:ext uri="{FF2B5EF4-FFF2-40B4-BE49-F238E27FC236}">
                <a16:creationId xmlns:a16="http://schemas.microsoft.com/office/drawing/2014/main" id="{1772F241-E338-46D7-A1E9-3E27C6560CB7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©2020 Linked Akademie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D7BEB26-9B9F-4CD8-B1E8-C6862A69E4E7}"/>
              </a:ext>
            </a:extLst>
          </p:cNvPr>
          <p:cNvSpPr/>
          <p:nvPr/>
        </p:nvSpPr>
        <p:spPr>
          <a:xfrm>
            <a:off x="617219" y="4618752"/>
            <a:ext cx="5764755" cy="3793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34A6A44B-47F3-469A-8A96-563228261197}"/>
              </a:ext>
            </a:extLst>
          </p:cNvPr>
          <p:cNvSpPr txBox="1">
            <a:spLocks/>
          </p:cNvSpPr>
          <p:nvPr/>
        </p:nvSpPr>
        <p:spPr>
          <a:xfrm>
            <a:off x="789942" y="4570100"/>
            <a:ext cx="5161589" cy="581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Reference v příspěvku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77A5DB8-0043-4FD7-A421-4536F00DD7D4}"/>
              </a:ext>
            </a:extLst>
          </p:cNvPr>
          <p:cNvSpPr txBox="1"/>
          <p:nvPr/>
        </p:nvSpPr>
        <p:spPr>
          <a:xfrm>
            <a:off x="668018" y="5200239"/>
            <a:ext cx="53840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Napsat příspěvek – o jakou akci šlo, co konkrétně si odnáším, proč doporučuji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Označit, koho doporučuji - @Jana Bártíková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Připojit obrázek z akce nebo Kudos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Vložit odkaz na přihlášení</a:t>
            </a:r>
            <a:br>
              <a:rPr lang="cs-CZ" dirty="0"/>
            </a:br>
            <a:r>
              <a:rPr lang="cs-CZ" dirty="0">
                <a:hlinkClick r:id="rId7"/>
              </a:rPr>
              <a:t>https://www.linkedakademie.cz/seminar/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Přidat tagy #</a:t>
            </a:r>
            <a:r>
              <a:rPr lang="cs-CZ" dirty="0" err="1"/>
              <a:t>linkedinkurz</a:t>
            </a:r>
            <a:r>
              <a:rPr lang="cs-CZ" dirty="0"/>
              <a:t> #</a:t>
            </a:r>
            <a:r>
              <a:rPr lang="cs-CZ" dirty="0" err="1"/>
              <a:t>linkedinseminar</a:t>
            </a:r>
            <a:r>
              <a:rPr lang="cs-CZ" dirty="0"/>
              <a:t> #</a:t>
            </a:r>
            <a:r>
              <a:rPr lang="cs-CZ" dirty="0" err="1"/>
              <a:t>linkedinprobyznys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Zveřejnit </a:t>
            </a:r>
            <a:r>
              <a:rPr lang="cs-CZ" b="1" dirty="0"/>
              <a:t>nejpozději do 20. 9. </a:t>
            </a:r>
            <a:r>
              <a:rPr lang="cs-CZ" dirty="0"/>
              <a:t>- </a:t>
            </a:r>
            <a:r>
              <a:rPr lang="cs-CZ" i="1" dirty="0"/>
              <a:t>všední den 8 – 12 nebo 13 – 16 hodin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Poslat mi zprávu s odkazem na příspěvek</a:t>
            </a:r>
          </a:p>
        </p:txBody>
      </p:sp>
    </p:spTree>
    <p:extLst>
      <p:ext uri="{BB962C8B-B14F-4D97-AF65-F5344CB8AC3E}">
        <p14:creationId xmlns:p14="http://schemas.microsoft.com/office/powerpoint/2010/main" val="3660960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AF3B51D-931F-4C1A-BEED-5BE01FB5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35</a:t>
            </a:fld>
            <a:endParaRPr lang="cs-CZ"/>
          </a:p>
        </p:txBody>
      </p:sp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8BC6E201-56F1-497D-AEAA-7FE0286680CE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©2019 Linked Akademie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A6220B8-6B6D-41CF-94A5-E9FBA45D5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83" y="214876"/>
            <a:ext cx="1373685" cy="331224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9CEA711-2783-4DC9-94E8-C03418FA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97" y="937580"/>
            <a:ext cx="5829206" cy="40154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Workshop: Obsahová a prodejní strategie na LinkedIn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Návody, </a:t>
            </a:r>
            <a:r>
              <a:rPr lang="cs-CZ" b="1" dirty="0"/>
              <a:t>jak tvořit a publikovat</a:t>
            </a:r>
            <a:r>
              <a:rPr lang="cs-CZ" dirty="0"/>
              <a:t> hodnotný obsah, který vám pomůže získat nové a udržet stávající zákazníky na LinkedIn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Principy, jak vytvářet </a:t>
            </a:r>
            <a:r>
              <a:rPr lang="cs-CZ" b="1" dirty="0"/>
              <a:t>funkční obsahovou a prodejní strategii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Doporučení pro tvorbu </a:t>
            </a:r>
            <a:r>
              <a:rPr lang="cs-CZ" b="1" dirty="0"/>
              <a:t>publikačních plánů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Praktické </a:t>
            </a:r>
            <a:r>
              <a:rPr lang="cs-CZ" b="1" dirty="0"/>
              <a:t>tipy a triky</a:t>
            </a:r>
            <a:r>
              <a:rPr lang="cs-CZ" dirty="0"/>
              <a:t> pro samotné psaní a tvorbu dalšího obsahu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Vlastní </a:t>
            </a:r>
            <a:r>
              <a:rPr lang="cs-CZ" b="1" dirty="0"/>
              <a:t>seznam témat</a:t>
            </a:r>
            <a:r>
              <a:rPr lang="cs-CZ" dirty="0"/>
              <a:t>, o kterých můžete na LinkedIn psát a hovořit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Svou vlastní obsahovou a prodejní strategii na LinkedIn</a:t>
            </a:r>
          </a:p>
          <a:p>
            <a:pPr marL="0" indent="0">
              <a:buNone/>
            </a:pPr>
            <a:r>
              <a:rPr lang="cs-CZ" dirty="0"/>
              <a:t>Lektorka: Lucie Zitterbartová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https://www.linkedakademie.cz/workshop-obsah/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VÁŠ KÓD -20%: </a:t>
            </a:r>
            <a:r>
              <a:rPr lang="cs-CZ" b="1" i="1" dirty="0">
                <a:solidFill>
                  <a:srgbClr val="FF0000"/>
                </a:solidFill>
              </a:rPr>
              <a:t>LAws012020</a:t>
            </a:r>
          </a:p>
          <a:p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75DF5C6-FCC4-4FB4-BF1A-A5E04177372C}"/>
              </a:ext>
            </a:extLst>
          </p:cNvPr>
          <p:cNvSpPr/>
          <p:nvPr/>
        </p:nvSpPr>
        <p:spPr>
          <a:xfrm>
            <a:off x="406714" y="838214"/>
            <a:ext cx="5962289" cy="4015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E2F9471A-E4AC-4874-A5C5-F90BF46523BC}"/>
              </a:ext>
            </a:extLst>
          </p:cNvPr>
          <p:cNvSpPr txBox="1">
            <a:spLocks/>
          </p:cNvSpPr>
          <p:nvPr/>
        </p:nvSpPr>
        <p:spPr>
          <a:xfrm>
            <a:off x="539797" y="5116789"/>
            <a:ext cx="5829206" cy="40154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Workshop: Sales </a:t>
            </a:r>
            <a:r>
              <a:rPr lang="cs-CZ" b="1" dirty="0" err="1"/>
              <a:t>Navigator</a:t>
            </a:r>
            <a:r>
              <a:rPr lang="cs-CZ" b="1" dirty="0"/>
              <a:t>  </a:t>
            </a:r>
          </a:p>
          <a:p>
            <a:pPr>
              <a:buFontTx/>
              <a:buChar char="-"/>
            </a:pPr>
            <a:r>
              <a:rPr lang="cs-CZ" b="1" dirty="0"/>
              <a:t>Akviziční nástroj</a:t>
            </a:r>
          </a:p>
          <a:p>
            <a:pPr>
              <a:buFontTx/>
              <a:buChar char="-"/>
            </a:pPr>
            <a:r>
              <a:rPr lang="cs-CZ" dirty="0"/>
              <a:t> jeho nastavení a funkcionality</a:t>
            </a:r>
          </a:p>
          <a:p>
            <a:pPr>
              <a:buFontTx/>
              <a:buChar char="-"/>
            </a:pPr>
            <a:r>
              <a:rPr lang="cs-CZ" dirty="0"/>
              <a:t>Půl denní on-line workshop</a:t>
            </a:r>
          </a:p>
          <a:p>
            <a:pPr marL="0" indent="0">
              <a:buNone/>
            </a:pPr>
            <a:r>
              <a:rPr lang="cs-CZ" dirty="0"/>
              <a:t>Lektor: Tomáš Burda  </a:t>
            </a:r>
            <a:r>
              <a:rPr lang="cs-CZ" b="0" i="0" dirty="0">
                <a:solidFill>
                  <a:srgbClr val="158EBF"/>
                </a:solidFill>
                <a:effectLst/>
                <a:latin typeface="Verdana" panose="020B0604030504040204" pitchFamily="34" charset="0"/>
              </a:rPr>
              <a:t> 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https://www.linkedakademie.cz/on-line-workshop-sales-navigator-basic/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VÁŠ KÓD -20%: </a:t>
            </a:r>
            <a:r>
              <a:rPr lang="cs-CZ" b="1" i="1" dirty="0">
                <a:solidFill>
                  <a:srgbClr val="FF0000"/>
                </a:solidFill>
              </a:rPr>
              <a:t>LAws012020</a:t>
            </a:r>
          </a:p>
          <a:p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3B1E730-DC99-43D9-8795-2BECF85F5853}"/>
              </a:ext>
            </a:extLst>
          </p:cNvPr>
          <p:cNvSpPr/>
          <p:nvPr/>
        </p:nvSpPr>
        <p:spPr>
          <a:xfrm>
            <a:off x="406714" y="5017423"/>
            <a:ext cx="5962289" cy="4015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420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9102F-534B-4B0A-886A-B04781BB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2CC36-6B3A-40BA-B5C6-1353D7DB8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400" dirty="0"/>
              <a:t>Děkuji za pozornost. </a:t>
            </a:r>
            <a:r>
              <a:rPr lang="cs-CZ" sz="4400" dirty="0">
                <a:sym typeface="Wingdings" panose="05000000000000000000" pitchFamily="2" charset="2"/>
              </a:rPr>
              <a:t> </a:t>
            </a:r>
            <a:endParaRPr lang="cs-CZ" sz="44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745658-08AC-4B18-9F0C-597C2F23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5E86-3C51-4587-B8E6-72CB6B72AD0B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76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4"/>
          <p:cNvPicPr preferRelativeResize="0"/>
          <p:nvPr/>
        </p:nvPicPr>
        <p:blipFill rotWithShape="1">
          <a:blip r:embed="rId3">
            <a:alphaModFix/>
          </a:blip>
          <a:srcRect l="12517" r="12187"/>
          <a:stretch/>
        </p:blipFill>
        <p:spPr>
          <a:xfrm>
            <a:off x="4443639" y="6013134"/>
            <a:ext cx="2250740" cy="298935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"/>
          <p:cNvSpPr txBox="1"/>
          <p:nvPr/>
        </p:nvSpPr>
        <p:spPr>
          <a:xfrm>
            <a:off x="834004" y="2585726"/>
            <a:ext cx="5240791" cy="81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cs-CZ"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Jaký je můj cíl na LinkedIn?</a:t>
            </a: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"/>
          <p:cNvSpPr txBox="1"/>
          <p:nvPr/>
        </p:nvSpPr>
        <p:spPr>
          <a:xfrm>
            <a:off x="753608" y="3448227"/>
            <a:ext cx="4375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Čeho zde chci dosáhnout, co chci získat?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Koho chci oslovit, kdo je můj cílový zákazník?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"/>
          <p:cNvSpPr txBox="1"/>
          <p:nvPr/>
        </p:nvSpPr>
        <p:spPr>
          <a:xfrm>
            <a:off x="649172" y="140417"/>
            <a:ext cx="5657850" cy="218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Font typeface="Calibri"/>
              <a:buNone/>
            </a:pPr>
            <a:r>
              <a:rPr lang="cs-CZ" sz="45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1. BIG PICTURE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"/>
          <p:cNvSpPr txBox="1">
            <a:spLocks noGrp="1"/>
          </p:cNvSpPr>
          <p:nvPr>
            <p:ph type="ftr" idx="11"/>
          </p:nvPr>
        </p:nvSpPr>
        <p:spPr>
          <a:xfrm>
            <a:off x="2073480" y="6657817"/>
            <a:ext cx="2712827" cy="20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©2020 LINKED AKADEMIE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  <p:sp>
        <p:nvSpPr>
          <p:cNvPr id="313" name="Google Shape;313;p7"/>
          <p:cNvSpPr txBox="1">
            <a:spLocks noGrp="1"/>
          </p:cNvSpPr>
          <p:nvPr>
            <p:ph type="title"/>
          </p:nvPr>
        </p:nvSpPr>
        <p:spPr>
          <a:xfrm>
            <a:off x="649172" y="1495199"/>
            <a:ext cx="5657850" cy="81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cs-CZ"/>
              <a:t>CO MI UMOŽŇUJE LinkedIn?</a:t>
            </a:r>
            <a:endParaRPr/>
          </a:p>
        </p:txBody>
      </p:sp>
      <p:pic>
        <p:nvPicPr>
          <p:cNvPr id="314" name="Google Shape;31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0083" y="214876"/>
            <a:ext cx="1373685" cy="33122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7"/>
          <p:cNvSpPr/>
          <p:nvPr/>
        </p:nvSpPr>
        <p:spPr>
          <a:xfrm>
            <a:off x="780263" y="2830119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6294"/>
              </a:buClr>
              <a:buSzPts val="4000"/>
              <a:buFont typeface="Calibri"/>
              <a:buNone/>
            </a:pPr>
            <a:r>
              <a:rPr lang="cs-CZ" sz="4000" b="0" i="0" u="none" strike="noStrike" cap="none">
                <a:solidFill>
                  <a:srgbClr val="1C6294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744122" y="2810795"/>
            <a:ext cx="5105400" cy="1093466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744122" y="5407682"/>
            <a:ext cx="5105400" cy="1093466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760402" y="6741629"/>
            <a:ext cx="5105400" cy="1093466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760402" y="4105715"/>
            <a:ext cx="5105400" cy="1093466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760402" y="4066975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6294"/>
              </a:buClr>
              <a:buSzPts val="4000"/>
              <a:buFont typeface="Calibri"/>
              <a:buNone/>
            </a:pPr>
            <a:r>
              <a:rPr lang="cs-CZ" sz="4000" b="0" i="0" u="none" strike="noStrike" cap="none">
                <a:solidFill>
                  <a:srgbClr val="1C6294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780263" y="5330209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6294"/>
              </a:buClr>
              <a:buSzPts val="4000"/>
              <a:buFont typeface="Calibri"/>
              <a:buNone/>
            </a:pPr>
            <a:r>
              <a:rPr lang="cs-CZ" sz="4000" b="0" i="0" u="none" strike="noStrike" cap="none">
                <a:solidFill>
                  <a:srgbClr val="1C6294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7"/>
          <p:cNvSpPr/>
          <p:nvPr/>
        </p:nvSpPr>
        <p:spPr>
          <a:xfrm>
            <a:off x="780263" y="6741629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6294"/>
              </a:buClr>
              <a:buSzPts val="4000"/>
              <a:buFont typeface="Calibri"/>
              <a:buNone/>
            </a:pPr>
            <a:r>
              <a:rPr lang="cs-CZ" sz="4000" b="0" i="0" u="none" strike="noStrike" cap="none">
                <a:solidFill>
                  <a:srgbClr val="1C6294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751525" y="8014782"/>
            <a:ext cx="5105400" cy="1093466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784810" y="8018132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6294"/>
              </a:buClr>
              <a:buSzPts val="4000"/>
              <a:buFont typeface="Calibri"/>
              <a:buNone/>
            </a:pPr>
            <a:r>
              <a:rPr lang="cs-CZ" sz="4000" b="0" i="0" u="none" strike="noStrike" cap="none">
                <a:solidFill>
                  <a:srgbClr val="1C6294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"/>
          <p:cNvSpPr txBox="1">
            <a:spLocks noGrp="1"/>
          </p:cNvSpPr>
          <p:nvPr>
            <p:ph type="title"/>
          </p:nvPr>
        </p:nvSpPr>
        <p:spPr>
          <a:xfrm>
            <a:off x="600075" y="795003"/>
            <a:ext cx="5657850" cy="81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cs-CZ"/>
              <a:t>KDO JE NA LinkedIn</a:t>
            </a:r>
            <a:endParaRPr/>
          </a:p>
        </p:txBody>
      </p:sp>
      <p:sp>
        <p:nvSpPr>
          <p:cNvPr id="330" name="Google Shape;330;p6"/>
          <p:cNvSpPr txBox="1">
            <a:spLocks noGrp="1"/>
          </p:cNvSpPr>
          <p:nvPr>
            <p:ph type="ftr" idx="11"/>
          </p:nvPr>
        </p:nvSpPr>
        <p:spPr>
          <a:xfrm>
            <a:off x="2073480" y="6657817"/>
            <a:ext cx="2712827" cy="20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©2020 LINKED AKADEMIE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6"/>
          <p:cNvSpPr txBox="1"/>
          <p:nvPr/>
        </p:nvSpPr>
        <p:spPr>
          <a:xfrm>
            <a:off x="600075" y="1706109"/>
            <a:ext cx="4786251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cs-CZ"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1.700.000 účtů v ČR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NEJSILNĚJI ZASTOUPENÉ OBORY: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6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  <p:sp>
        <p:nvSpPr>
          <p:cNvPr id="333" name="Google Shape;333;p6"/>
          <p:cNvSpPr txBox="1"/>
          <p:nvPr/>
        </p:nvSpPr>
        <p:spPr>
          <a:xfrm>
            <a:off x="1042998" y="942810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cs-CZ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©2019 LINKED AKADEMIE</a:t>
            </a: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4" name="Google Shape;334;p6"/>
          <p:cNvGraphicFramePr/>
          <p:nvPr/>
        </p:nvGraphicFramePr>
        <p:xfrm>
          <a:off x="628942" y="2483829"/>
          <a:ext cx="4940100" cy="3185965"/>
        </p:xfrm>
        <a:graphic>
          <a:graphicData uri="http://schemas.openxmlformats.org/drawingml/2006/table">
            <a:tbl>
              <a:tblPr firstRow="1" bandRow="1">
                <a:noFill/>
                <a:tableStyleId>{C1ECFE56-2A8F-4332-A7E3-FABFE1C6F4E4}</a:tableStyleId>
              </a:tblPr>
              <a:tblGrid>
                <a:gridCol w="164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OBOR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POČET ČLENŮ na LinkedIn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u="none" strike="noStrike" cap="none"/>
                        <a:t>Meziroční nárůst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Služby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166.654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10,9%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IT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148.919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11,8%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Inženýring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143.233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18,7%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b="0" u="none" strike="noStrike" cap="none">
                          <a:solidFill>
                            <a:schemeClr val="dk1"/>
                          </a:solidFill>
                        </a:rPr>
                        <a:t>Finance a obchod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b="0" u="none" strike="noStrike" cap="none">
                          <a:solidFill>
                            <a:schemeClr val="dk1"/>
                          </a:solidFill>
                        </a:rPr>
                        <a:t>135.104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b="0" u="none" strike="noStrike" cap="none">
                          <a:solidFill>
                            <a:schemeClr val="dk1"/>
                          </a:solidFill>
                        </a:rPr>
                        <a:t>25,8%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Marketing a média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86.570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cs-CZ" sz="1350" u="none" strike="noStrike" cap="none"/>
                        <a:t>12,8%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5" name="Google Shape;335;p6"/>
          <p:cNvSpPr txBox="1">
            <a:spLocks noGrp="1"/>
          </p:cNvSpPr>
          <p:nvPr>
            <p:ph type="body" idx="1"/>
          </p:nvPr>
        </p:nvSpPr>
        <p:spPr>
          <a:xfrm>
            <a:off x="628942" y="5969633"/>
            <a:ext cx="3807903" cy="68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cs-CZ" sz="2250" b="1"/>
              <a:t>KDO JE VÁŠ ZÁKAZNÍK?</a:t>
            </a:r>
            <a:endParaRPr sz="2250"/>
          </a:p>
        </p:txBody>
      </p:sp>
      <p:sp>
        <p:nvSpPr>
          <p:cNvPr id="336" name="Google Shape;336;p6"/>
          <p:cNvSpPr/>
          <p:nvPr/>
        </p:nvSpPr>
        <p:spPr>
          <a:xfrm>
            <a:off x="477735" y="1706108"/>
            <a:ext cx="5953329" cy="4093857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6"/>
          <p:cNvSpPr/>
          <p:nvPr/>
        </p:nvSpPr>
        <p:spPr>
          <a:xfrm>
            <a:off x="477735" y="5958015"/>
            <a:ext cx="5953329" cy="3051363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6" descr="Obsah obrázku osoba, pózování, fotka, skupina&#10;&#10;Popis se vygeneroval automaticky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2055" y="6812265"/>
            <a:ext cx="2712827" cy="230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0083" y="214876"/>
            <a:ext cx="1373685" cy="331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5"/>
          <p:cNvGrpSpPr/>
          <p:nvPr/>
        </p:nvGrpSpPr>
        <p:grpSpPr>
          <a:xfrm>
            <a:off x="407912" y="796421"/>
            <a:ext cx="5649284" cy="2129670"/>
            <a:chOff x="4282" y="0"/>
            <a:chExt cx="5649284" cy="2129670"/>
          </a:xfrm>
        </p:grpSpPr>
        <p:sp>
          <p:nvSpPr>
            <p:cNvPr id="347" name="Google Shape;347;p5"/>
            <p:cNvSpPr/>
            <p:nvPr/>
          </p:nvSpPr>
          <p:spPr>
            <a:xfrm>
              <a:off x="424338" y="0"/>
              <a:ext cx="4809172" cy="21296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BD8EA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282" y="638901"/>
              <a:ext cx="1293804" cy="85186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97DCD"/>
                </a:gs>
                <a:gs pos="34000">
                  <a:srgbClr val="0C7DCC"/>
                </a:gs>
                <a:gs pos="70000">
                  <a:srgbClr val="0980D3"/>
                </a:gs>
                <a:gs pos="100000">
                  <a:srgbClr val="1A84C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 txBox="1"/>
            <p:nvPr/>
          </p:nvSpPr>
          <p:spPr>
            <a:xfrm>
              <a:off x="45867" y="680486"/>
              <a:ext cx="1210634" cy="768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cs-CZ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ZNÁT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456109" y="638901"/>
              <a:ext cx="1293804" cy="85186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B94CE"/>
                </a:gs>
                <a:gs pos="34000">
                  <a:srgbClr val="0E93CD"/>
                </a:gs>
                <a:gs pos="70000">
                  <a:srgbClr val="0B96D4"/>
                </a:gs>
                <a:gs pos="100000">
                  <a:srgbClr val="1C99C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1497694" y="680486"/>
              <a:ext cx="1210634" cy="768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cs-CZ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LÍBIT SE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2907935" y="638901"/>
              <a:ext cx="1293804" cy="85186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BADD0"/>
                </a:gs>
                <a:gs pos="34000">
                  <a:srgbClr val="0EADCF"/>
                </a:gs>
                <a:gs pos="70000">
                  <a:srgbClr val="0BB1D6"/>
                </a:gs>
                <a:gs pos="100000">
                  <a:srgbClr val="1CB1D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5"/>
            <p:cNvSpPr txBox="1"/>
            <p:nvPr/>
          </p:nvSpPr>
          <p:spPr>
            <a:xfrm>
              <a:off x="2949520" y="680486"/>
              <a:ext cx="1210634" cy="768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cs-CZ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VĚŘIT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4359762" y="638901"/>
              <a:ext cx="1293804" cy="85186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CC9D2"/>
                </a:gs>
                <a:gs pos="34000">
                  <a:srgbClr val="0FC8D1"/>
                </a:gs>
                <a:gs pos="70000">
                  <a:srgbClr val="0CCED8"/>
                </a:gs>
                <a:gs pos="100000">
                  <a:srgbClr val="1DCAD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4401347" y="680486"/>
              <a:ext cx="1210634" cy="768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cs-CZ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KOUPIT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5"/>
          <p:cNvSpPr txBox="1"/>
          <p:nvPr/>
        </p:nvSpPr>
        <p:spPr>
          <a:xfrm>
            <a:off x="462265" y="2577582"/>
            <a:ext cx="3388083" cy="71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81"/>
              <a:buFont typeface="Calibri"/>
              <a:buNone/>
            </a:pPr>
            <a:endParaRPr sz="2081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50"/>
              </a:spcBef>
              <a:spcAft>
                <a:spcPts val="0"/>
              </a:spcAft>
              <a:buClr>
                <a:srgbClr val="1CADE4"/>
              </a:buClr>
              <a:buSzPts val="2081"/>
              <a:buFont typeface="Calibri"/>
              <a:buNone/>
            </a:pPr>
            <a:r>
              <a:rPr lang="cs-CZ" sz="2081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80% B2B leadů pochází 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8982" y="2708708"/>
            <a:ext cx="2152498" cy="71570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"/>
          <p:cNvSpPr/>
          <p:nvPr/>
        </p:nvSpPr>
        <p:spPr>
          <a:xfrm>
            <a:off x="796543" y="4057189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6294"/>
              </a:buClr>
              <a:buSzPts val="4000"/>
              <a:buFont typeface="Calibri"/>
              <a:buNone/>
            </a:pPr>
            <a:r>
              <a:rPr lang="cs-CZ" sz="4000" b="0" i="0" u="none" strike="noStrike" cap="none">
                <a:solidFill>
                  <a:srgbClr val="1C6294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60402" y="4037865"/>
            <a:ext cx="5105400" cy="1093466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760402" y="6634752"/>
            <a:ext cx="5105400" cy="1093466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776682" y="7968699"/>
            <a:ext cx="5105400" cy="1093466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776682" y="5332785"/>
            <a:ext cx="5105400" cy="1093466"/>
          </a:xfrm>
          <a:prstGeom prst="rect">
            <a:avLst/>
          </a:prstGeom>
          <a:noFill/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776682" y="5294045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6294"/>
              </a:buClr>
              <a:buSzPts val="4000"/>
              <a:buFont typeface="Calibri"/>
              <a:buNone/>
            </a:pPr>
            <a:r>
              <a:rPr lang="cs-CZ" sz="4000" b="0" i="0" u="none" strike="noStrike" cap="none">
                <a:solidFill>
                  <a:srgbClr val="1C6294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96543" y="6557279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6294"/>
              </a:buClr>
              <a:buSzPts val="4000"/>
              <a:buFont typeface="Calibri"/>
              <a:buNone/>
            </a:pPr>
            <a:r>
              <a:rPr lang="cs-CZ" sz="4000" b="0" i="0" u="none" strike="noStrike" cap="none">
                <a:solidFill>
                  <a:srgbClr val="1C6294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796543" y="7968699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6294"/>
              </a:buClr>
              <a:buSzPts val="4000"/>
              <a:buFont typeface="Calibri"/>
              <a:buNone/>
            </a:pPr>
            <a:r>
              <a:rPr lang="cs-CZ" sz="4000" b="0" i="0" u="none" strike="noStrike" cap="none">
                <a:solidFill>
                  <a:srgbClr val="1C6294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"/>
          <p:cNvSpPr txBox="1"/>
          <p:nvPr/>
        </p:nvSpPr>
        <p:spPr>
          <a:xfrm>
            <a:off x="760402" y="3236283"/>
            <a:ext cx="3848174" cy="71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81"/>
              <a:buFont typeface="Calibri"/>
              <a:buNone/>
            </a:pPr>
            <a:endParaRPr sz="2081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50"/>
              </a:spcBef>
              <a:spcAft>
                <a:spcPts val="0"/>
              </a:spcAft>
              <a:buClr>
                <a:srgbClr val="1CADE4"/>
              </a:buClr>
              <a:buSzPts val="2081"/>
              <a:buFont typeface="Calibri"/>
              <a:buNone/>
            </a:pPr>
            <a:r>
              <a:rPr lang="cs-CZ" sz="2081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SPECIFIKA TÉTO SÍTĚ PRO BYZNYS: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871CAE-C7B7-4763-88C5-83528E1474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8</a:t>
            </a:fld>
            <a:endParaRPr lang="cs-CZ"/>
          </a:p>
        </p:txBody>
      </p:sp>
      <p:pic>
        <p:nvPicPr>
          <p:cNvPr id="6" name="Google Shape;345;p5">
            <a:extLst>
              <a:ext uri="{FF2B5EF4-FFF2-40B4-BE49-F238E27FC236}">
                <a16:creationId xmlns:a16="http://schemas.microsoft.com/office/drawing/2014/main" id="{549B39E5-DE7F-4C1F-A9DD-F5A4035B5A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70083" y="214876"/>
            <a:ext cx="1373685" cy="331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6DBBF8D0-668F-43C9-BA0A-161028BB0E63}"/>
              </a:ext>
            </a:extLst>
          </p:cNvPr>
          <p:cNvSpPr txBox="1">
            <a:spLocks/>
          </p:cNvSpPr>
          <p:nvPr/>
        </p:nvSpPr>
        <p:spPr>
          <a:xfrm>
            <a:off x="617220" y="997278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dirty="0" err="1">
                <a:solidFill>
                  <a:srgbClr val="262626"/>
                </a:solidFill>
              </a:rPr>
              <a:t>Ambasadoring</a:t>
            </a:r>
            <a:endParaRPr lang="cs-CZ" dirty="0"/>
          </a:p>
        </p:txBody>
      </p:sp>
      <p:pic>
        <p:nvPicPr>
          <p:cNvPr id="9" name="Obrázek 8" descr="Obsah obrázku text, mapa&#10;&#10;Popis byl vytvořen automaticky">
            <a:extLst>
              <a:ext uri="{FF2B5EF4-FFF2-40B4-BE49-F238E27FC236}">
                <a16:creationId xmlns:a16="http://schemas.microsoft.com/office/drawing/2014/main" id="{531A398C-F72C-4440-89B2-ABDA352A77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8" b="10683"/>
          <a:stretch/>
        </p:blipFill>
        <p:spPr>
          <a:xfrm>
            <a:off x="131765" y="3837305"/>
            <a:ext cx="6726235" cy="30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4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"/>
          <p:cNvSpPr txBox="1">
            <a:spLocks noGrp="1"/>
          </p:cNvSpPr>
          <p:nvPr>
            <p:ph type="title"/>
          </p:nvPr>
        </p:nvSpPr>
        <p:spPr>
          <a:xfrm>
            <a:off x="684300" y="845175"/>
            <a:ext cx="5799600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Font typeface="Calibri"/>
              <a:buNone/>
            </a:pPr>
            <a:r>
              <a:rPr lang="cs-CZ" sz="4050" b="1">
                <a:solidFill>
                  <a:srgbClr val="262626"/>
                </a:solidFill>
              </a:rPr>
              <a:t>2. STRATEGIE a TŘI PILÍŘE prodeje na LinkedIn</a:t>
            </a:r>
            <a:endParaRPr sz="4050" b="1">
              <a:solidFill>
                <a:srgbClr val="262626"/>
              </a:solidFill>
            </a:endParaRPr>
          </a:p>
        </p:txBody>
      </p:sp>
      <p:sp>
        <p:nvSpPr>
          <p:cNvPr id="373" name="Google Shape;373;p8"/>
          <p:cNvSpPr txBox="1">
            <a:spLocks noGrp="1"/>
          </p:cNvSpPr>
          <p:nvPr>
            <p:ph type="sldNum" idx="12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cs-CZ"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123" y="3045311"/>
            <a:ext cx="4959927" cy="2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123" y="5800147"/>
            <a:ext cx="4677252" cy="302745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8"/>
          <p:cNvSpPr txBox="1">
            <a:spLocks noGrp="1"/>
          </p:cNvSpPr>
          <p:nvPr>
            <p:ph type="ftr" idx="11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©2020 LINKED AKADEMIE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ktiva">
  <a:themeElements>
    <a:clrScheme name="Retrospektiva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038E34A04B2340A10886040F2C2007" ma:contentTypeVersion="4" ma:contentTypeDescription="Vytvoří nový dokument" ma:contentTypeScope="" ma:versionID="34b795f6adf4168b6bb2b2d869119577">
  <xsd:schema xmlns:xsd="http://www.w3.org/2001/XMLSchema" xmlns:xs="http://www.w3.org/2001/XMLSchema" xmlns:p="http://schemas.microsoft.com/office/2006/metadata/properties" xmlns:ns2="ac75de2c-c488-49de-a134-5857fdb6ccab" xmlns:ns3="14733e22-8bdc-4230-a67b-042199d1e62a" targetNamespace="http://schemas.microsoft.com/office/2006/metadata/properties" ma:root="true" ma:fieldsID="3eff64bfe6356a7ddb9d46e17d249032" ns2:_="" ns3:_="">
    <xsd:import namespace="ac75de2c-c488-49de-a134-5857fdb6ccab"/>
    <xsd:import namespace="14733e22-8bdc-4230-a67b-042199d1e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5de2c-c488-49de-a134-5857fdb6c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33e22-8bdc-4230-a67b-042199d1e6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989CA0-ABD2-4009-89BE-9F0963443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75de2c-c488-49de-a134-5857fdb6ccab"/>
    <ds:schemaRef ds:uri="14733e22-8bdc-4230-a67b-042199d1e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F5E785-C245-477B-8920-35B915281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E4F038-A620-4D44-ACE2-A5AE4BD37AD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1111</Words>
  <Application>Microsoft Office PowerPoint</Application>
  <PresentationFormat>A4 (210 × 297 mm)</PresentationFormat>
  <Paragraphs>246</Paragraphs>
  <Slides>36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Verdana</vt:lpstr>
      <vt:lpstr>1_Retrospektiva</vt:lpstr>
      <vt:lpstr>Motiv Office</vt:lpstr>
      <vt:lpstr>Retrospektiva</vt:lpstr>
      <vt:lpstr>LinkedIn jako akviziční nástroj </vt:lpstr>
      <vt:lpstr>Prezentace aplikace PowerPoint</vt:lpstr>
      <vt:lpstr>Lektor kurzu: KRYŠTOF KOPECKÝ</vt:lpstr>
      <vt:lpstr>Prezentace aplikace PowerPoint</vt:lpstr>
      <vt:lpstr>CO MI UMOŽŇUJE LinkedIn?</vt:lpstr>
      <vt:lpstr>KDO JE NA LinkedIn</vt:lpstr>
      <vt:lpstr>Prezentace aplikace PowerPoint</vt:lpstr>
      <vt:lpstr>Prezentace aplikace PowerPoint</vt:lpstr>
      <vt:lpstr>2. STRATEGIE a TŘI PILÍŘE prodeje na LinkedIn</vt:lpstr>
      <vt:lpstr>3. EXCELENTNÍ LinkedIn PROFIL</vt:lpstr>
      <vt:lpstr>Hlavička profilu</vt:lpstr>
      <vt:lpstr>Souhrn (O mně)</vt:lpstr>
      <vt:lpstr>Prezentace aplikace PowerPoint</vt:lpstr>
      <vt:lpstr>Pracovní zkušenosti</vt:lpstr>
      <vt:lpstr>Prezentace aplikace PowerPoint</vt:lpstr>
      <vt:lpstr>Prezentace aplikace PowerPoint</vt:lpstr>
      <vt:lpstr>Další části profilu Nastavení</vt:lpstr>
      <vt:lpstr>Poznámky</vt:lpstr>
      <vt:lpstr>5. Základy vytváření VELKÉ A KVALITNÍ SÍTĚ SPOJENÍ – budoucích zákazníků</vt:lpstr>
      <vt:lpstr>Import kontaktů</vt:lpstr>
      <vt:lpstr>Prezentace aplikace PowerPoint</vt:lpstr>
      <vt:lpstr>Poznámky</vt:lpstr>
      <vt:lpstr>Správa importovaných kontaktů</vt:lpstr>
      <vt:lpstr>Správa pozvání</vt:lpstr>
      <vt:lpstr>Cílené vyhledávání</vt:lpstr>
      <vt:lpstr>Prezentace aplikace PowerPoint</vt:lpstr>
      <vt:lpstr>Boolean Search</vt:lpstr>
      <vt:lpstr>Prezentace aplikace PowerPoint</vt:lpstr>
      <vt:lpstr>Oslovení</vt:lpstr>
      <vt:lpstr>Prezentace aplikace PowerPoint</vt:lpstr>
      <vt:lpstr>6. KOMUNIKACE se sítí, BUDOVÁNÍ ZNAČKY na LinkedIn</vt:lpstr>
      <vt:lpstr>Prezentace aplikace PowerPoint</vt:lpstr>
      <vt:lpstr>Poznámky</vt:lpstr>
      <vt:lpstr>7. NEXT STEPS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LinkedIn jako akviziční nástroj  (workshop 1)</dc:title>
  <dc:creator>Priplatova</dc:creator>
  <cp:lastModifiedBy>Veronika Příplatová</cp:lastModifiedBy>
  <cp:revision>8</cp:revision>
  <dcterms:modified xsi:type="dcterms:W3CDTF">2020-09-14T06:26:02Z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0x01010083038E34A04B2340A10886040F2C2007</vt:lpwstr>
  </property>
</Properties>
</file>