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9" r:id="rId4"/>
    <p:sldMasterId id="2147483761" r:id="rId5"/>
    <p:sldMasterId id="2147483773" r:id="rId6"/>
  </p:sldMasterIdLst>
  <p:notesMasterIdLst>
    <p:notesMasterId r:id="rId47"/>
  </p:notesMasterIdLst>
  <p:sldIdLst>
    <p:sldId id="311" r:id="rId7"/>
    <p:sldId id="256" r:id="rId8"/>
    <p:sldId id="387" r:id="rId9"/>
    <p:sldId id="451" r:id="rId10"/>
    <p:sldId id="325" r:id="rId11"/>
    <p:sldId id="454" r:id="rId12"/>
    <p:sldId id="403" r:id="rId13"/>
    <p:sldId id="404" r:id="rId14"/>
    <p:sldId id="349" r:id="rId15"/>
    <p:sldId id="410" r:id="rId16"/>
    <p:sldId id="411" r:id="rId17"/>
    <p:sldId id="408" r:id="rId18"/>
    <p:sldId id="371" r:id="rId19"/>
    <p:sldId id="413" r:id="rId20"/>
    <p:sldId id="463" r:id="rId21"/>
    <p:sldId id="474" r:id="rId22"/>
    <p:sldId id="464" r:id="rId23"/>
    <p:sldId id="465" r:id="rId24"/>
    <p:sldId id="416" r:id="rId25"/>
    <p:sldId id="466" r:id="rId26"/>
    <p:sldId id="418" r:id="rId27"/>
    <p:sldId id="473" r:id="rId28"/>
    <p:sldId id="470" r:id="rId29"/>
    <p:sldId id="471" r:id="rId30"/>
    <p:sldId id="419" r:id="rId31"/>
    <p:sldId id="421" r:id="rId32"/>
    <p:sldId id="424" r:id="rId33"/>
    <p:sldId id="432" r:id="rId34"/>
    <p:sldId id="433" r:id="rId35"/>
    <p:sldId id="467" r:id="rId36"/>
    <p:sldId id="434" r:id="rId37"/>
    <p:sldId id="456" r:id="rId38"/>
    <p:sldId id="472" r:id="rId39"/>
    <p:sldId id="399" r:id="rId40"/>
    <p:sldId id="445" r:id="rId41"/>
    <p:sldId id="468" r:id="rId42"/>
    <p:sldId id="469" r:id="rId43"/>
    <p:sldId id="447" r:id="rId44"/>
    <p:sldId id="379" r:id="rId45"/>
    <p:sldId id="386" r:id="rId4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F14"/>
    <a:srgbClr val="18DFE4"/>
    <a:srgbClr val="16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6E3EE0-3765-C86D-F3AD-102979BF0742}" v="2" dt="2021-01-07T10:19:48.573"/>
    <p1510:client id="{E93BC75F-0173-FD82-2044-6397990698B8}" v="89" dt="2021-02-09T17:01:38.285"/>
    <p1510:client id="{EF77D388-81EE-4529-A4AC-D83034BC47B2}" v="10" dt="2021-01-07T09:17:00.737"/>
    <p1510:client id="{F7366D2B-F4FD-1458-569A-7C451DF014D5}" v="11" dt="2020-11-07T10:09:55.9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hyperlink" Target="https://www.linkedin.com/mynetwork/contacts/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98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12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93.svg"/><Relationship Id="rId11" Type="http://schemas.openxmlformats.org/officeDocument/2006/relationships/image" Target="../media/image11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svg"/><Relationship Id="rId9" Type="http://schemas.openxmlformats.org/officeDocument/2006/relationships/image" Target="../media/image96.png"/><Relationship Id="rId14" Type="http://schemas.openxmlformats.org/officeDocument/2006/relationships/image" Target="../media/image99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102.png"/><Relationship Id="rId7" Type="http://schemas.openxmlformats.org/officeDocument/2006/relationships/image" Target="../media/image66.png"/><Relationship Id="rId2" Type="http://schemas.openxmlformats.org/officeDocument/2006/relationships/image" Target="../media/image101.svg"/><Relationship Id="rId1" Type="http://schemas.openxmlformats.org/officeDocument/2006/relationships/image" Target="../media/image100.png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5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11" Type="http://schemas.openxmlformats.org/officeDocument/2006/relationships/image" Target="../media/image73.sv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svg"/><Relationship Id="rId9" Type="http://schemas.openxmlformats.org/officeDocument/2006/relationships/hyperlink" Target="https://www.linkedin.com/mynetwork/contacts/" TargetMode="External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98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12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93.svg"/><Relationship Id="rId11" Type="http://schemas.openxmlformats.org/officeDocument/2006/relationships/image" Target="../media/image11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svg"/><Relationship Id="rId9" Type="http://schemas.openxmlformats.org/officeDocument/2006/relationships/image" Target="../media/image96.png"/><Relationship Id="rId14" Type="http://schemas.openxmlformats.org/officeDocument/2006/relationships/image" Target="../media/image9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102.png"/><Relationship Id="rId7" Type="http://schemas.openxmlformats.org/officeDocument/2006/relationships/image" Target="../media/image66.png"/><Relationship Id="rId2" Type="http://schemas.openxmlformats.org/officeDocument/2006/relationships/image" Target="../media/image101.svg"/><Relationship Id="rId1" Type="http://schemas.openxmlformats.org/officeDocument/2006/relationships/image" Target="../media/image100.png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B052F-5372-4083-A484-7634E5229E84}" type="doc">
      <dgm:prSet loTypeId="urn:microsoft.com/office/officeart/2005/8/layout/hProcess9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F5E7CB-7F4A-40B2-B7C5-D65EEF23DCB6}">
      <dgm:prSet/>
      <dgm:spPr/>
      <dgm:t>
        <a:bodyPr/>
        <a:lstStyle/>
        <a:p>
          <a:r>
            <a:rPr lang="cs-CZ"/>
            <a:t>ZNÁT</a:t>
          </a:r>
          <a:endParaRPr lang="en-US"/>
        </a:p>
      </dgm:t>
    </dgm:pt>
    <dgm:pt modelId="{1CCC47EA-9AF3-4297-B772-4B2D7233ED6E}" type="parTrans" cxnId="{47CCAC88-63D5-41DD-B263-12F3AFD6DA10}">
      <dgm:prSet/>
      <dgm:spPr/>
      <dgm:t>
        <a:bodyPr/>
        <a:lstStyle/>
        <a:p>
          <a:endParaRPr lang="en-US"/>
        </a:p>
      </dgm:t>
    </dgm:pt>
    <dgm:pt modelId="{35E4028E-A159-4885-91EC-9C6F165F1FBE}" type="sibTrans" cxnId="{47CCAC88-63D5-41DD-B263-12F3AFD6DA10}">
      <dgm:prSet/>
      <dgm:spPr/>
      <dgm:t>
        <a:bodyPr/>
        <a:lstStyle/>
        <a:p>
          <a:endParaRPr lang="en-US"/>
        </a:p>
      </dgm:t>
    </dgm:pt>
    <dgm:pt modelId="{872465F7-B68E-4E6D-A8FF-AF8B3C9AF462}">
      <dgm:prSet/>
      <dgm:spPr/>
      <dgm:t>
        <a:bodyPr/>
        <a:lstStyle/>
        <a:p>
          <a:r>
            <a:rPr lang="cs-CZ" dirty="0"/>
            <a:t>LÍBIT SE</a:t>
          </a:r>
          <a:endParaRPr lang="en-US" dirty="0"/>
        </a:p>
      </dgm:t>
    </dgm:pt>
    <dgm:pt modelId="{7B07AE54-FE99-4B3F-B706-E647353DBAEC}" type="parTrans" cxnId="{002419E4-4691-40E0-9EE1-1C6260C1A00C}">
      <dgm:prSet/>
      <dgm:spPr/>
      <dgm:t>
        <a:bodyPr/>
        <a:lstStyle/>
        <a:p>
          <a:endParaRPr lang="en-US"/>
        </a:p>
      </dgm:t>
    </dgm:pt>
    <dgm:pt modelId="{04CCFAE5-8215-452F-9726-F08EE591F50B}" type="sibTrans" cxnId="{002419E4-4691-40E0-9EE1-1C6260C1A00C}">
      <dgm:prSet/>
      <dgm:spPr/>
      <dgm:t>
        <a:bodyPr/>
        <a:lstStyle/>
        <a:p>
          <a:endParaRPr lang="en-US"/>
        </a:p>
      </dgm:t>
    </dgm:pt>
    <dgm:pt modelId="{49D69E26-3CEE-4FF9-BF4A-908D1D71C4AF}">
      <dgm:prSet/>
      <dgm:spPr/>
      <dgm:t>
        <a:bodyPr/>
        <a:lstStyle/>
        <a:p>
          <a:r>
            <a:rPr lang="cs-CZ" dirty="0"/>
            <a:t>VĚŘIT</a:t>
          </a:r>
          <a:endParaRPr lang="en-US" dirty="0"/>
        </a:p>
      </dgm:t>
    </dgm:pt>
    <dgm:pt modelId="{DA5D4CD4-313D-4E87-A127-CCBA741209E0}" type="parTrans" cxnId="{1720258D-B75D-4D41-BA68-F6EF45C4B88D}">
      <dgm:prSet/>
      <dgm:spPr/>
      <dgm:t>
        <a:bodyPr/>
        <a:lstStyle/>
        <a:p>
          <a:endParaRPr lang="en-US"/>
        </a:p>
      </dgm:t>
    </dgm:pt>
    <dgm:pt modelId="{39E922BB-BAA4-4FE7-91CB-7364AA0883CE}" type="sibTrans" cxnId="{1720258D-B75D-4D41-BA68-F6EF45C4B88D}">
      <dgm:prSet/>
      <dgm:spPr/>
      <dgm:t>
        <a:bodyPr/>
        <a:lstStyle/>
        <a:p>
          <a:endParaRPr lang="en-US"/>
        </a:p>
      </dgm:t>
    </dgm:pt>
    <dgm:pt modelId="{9C6190D2-F660-4A76-B573-0418FC2AE017}">
      <dgm:prSet/>
      <dgm:spPr/>
      <dgm:t>
        <a:bodyPr/>
        <a:lstStyle/>
        <a:p>
          <a:endParaRPr lang="en-US" dirty="0"/>
        </a:p>
      </dgm:t>
    </dgm:pt>
    <dgm:pt modelId="{774D318C-FA1A-491C-BCA6-4DF5333FF75F}" type="parTrans" cxnId="{B9EB14BD-0505-47C8-93F5-E547F52DEC0B}">
      <dgm:prSet/>
      <dgm:spPr/>
      <dgm:t>
        <a:bodyPr/>
        <a:lstStyle/>
        <a:p>
          <a:endParaRPr lang="en-US"/>
        </a:p>
      </dgm:t>
    </dgm:pt>
    <dgm:pt modelId="{68270A3B-6A9C-4F75-8307-D02A7C32A32C}" type="sibTrans" cxnId="{B9EB14BD-0505-47C8-93F5-E547F52DEC0B}">
      <dgm:prSet/>
      <dgm:spPr/>
      <dgm:t>
        <a:bodyPr/>
        <a:lstStyle/>
        <a:p>
          <a:endParaRPr lang="en-US"/>
        </a:p>
      </dgm:t>
    </dgm:pt>
    <dgm:pt modelId="{1B9854C3-E707-4A8E-9702-97527C2E029E}" type="pres">
      <dgm:prSet presAssocID="{C9EB052F-5372-4083-A484-7634E5229E84}" presName="CompostProcess" presStyleCnt="0">
        <dgm:presLayoutVars>
          <dgm:dir/>
          <dgm:resizeHandles val="exact"/>
        </dgm:presLayoutVars>
      </dgm:prSet>
      <dgm:spPr/>
    </dgm:pt>
    <dgm:pt modelId="{2E38A88B-6ACA-4651-A667-BE6F9AC59F09}" type="pres">
      <dgm:prSet presAssocID="{C9EB052F-5372-4083-A484-7634E5229E84}" presName="arrow" presStyleLbl="bgShp" presStyleIdx="0" presStyleCnt="1"/>
      <dgm:spPr/>
    </dgm:pt>
    <dgm:pt modelId="{F3828215-53E2-439F-A7EF-21CD839F58E4}" type="pres">
      <dgm:prSet presAssocID="{C9EB052F-5372-4083-A484-7634E5229E84}" presName="linearProcess" presStyleCnt="0"/>
      <dgm:spPr/>
    </dgm:pt>
    <dgm:pt modelId="{ABA1B90A-D410-44CD-81F6-FA4D455619B8}" type="pres">
      <dgm:prSet presAssocID="{AFF5E7CB-7F4A-40B2-B7C5-D65EEF23DCB6}" presName="textNode" presStyleLbl="node1" presStyleIdx="0" presStyleCnt="4">
        <dgm:presLayoutVars>
          <dgm:bulletEnabled val="1"/>
        </dgm:presLayoutVars>
      </dgm:prSet>
      <dgm:spPr/>
    </dgm:pt>
    <dgm:pt modelId="{0AA3038E-95B5-4CA8-84CC-E73E22BC1905}" type="pres">
      <dgm:prSet presAssocID="{35E4028E-A159-4885-91EC-9C6F165F1FBE}" presName="sibTrans" presStyleCnt="0"/>
      <dgm:spPr/>
    </dgm:pt>
    <dgm:pt modelId="{BC2B536D-3CB7-495F-8327-47BFAB706A13}" type="pres">
      <dgm:prSet presAssocID="{872465F7-B68E-4E6D-A8FF-AF8B3C9AF462}" presName="textNode" presStyleLbl="node1" presStyleIdx="1" presStyleCnt="4">
        <dgm:presLayoutVars>
          <dgm:bulletEnabled val="1"/>
        </dgm:presLayoutVars>
      </dgm:prSet>
      <dgm:spPr/>
    </dgm:pt>
    <dgm:pt modelId="{A7B04BBD-677B-49B6-BE17-8A560CBE0BD2}" type="pres">
      <dgm:prSet presAssocID="{04CCFAE5-8215-452F-9726-F08EE591F50B}" presName="sibTrans" presStyleCnt="0"/>
      <dgm:spPr/>
    </dgm:pt>
    <dgm:pt modelId="{B6FEA2BC-F0DF-4962-9201-C88D1F587666}" type="pres">
      <dgm:prSet presAssocID="{49D69E26-3CEE-4FF9-BF4A-908D1D71C4AF}" presName="textNode" presStyleLbl="node1" presStyleIdx="2" presStyleCnt="4">
        <dgm:presLayoutVars>
          <dgm:bulletEnabled val="1"/>
        </dgm:presLayoutVars>
      </dgm:prSet>
      <dgm:spPr/>
    </dgm:pt>
    <dgm:pt modelId="{F44A6EDA-C868-42B4-8A11-3CCBE4B15580}" type="pres">
      <dgm:prSet presAssocID="{39E922BB-BAA4-4FE7-91CB-7364AA0883CE}" presName="sibTrans" presStyleCnt="0"/>
      <dgm:spPr/>
    </dgm:pt>
    <dgm:pt modelId="{6B2AB886-FC1D-49B4-B437-6364877AB4CF}" type="pres">
      <dgm:prSet presAssocID="{9C6190D2-F660-4A76-B573-0418FC2AE017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0F25907-C81D-4228-A365-2F6ACD928C3A}" type="presOf" srcId="{C9EB052F-5372-4083-A484-7634E5229E84}" destId="{1B9854C3-E707-4A8E-9702-97527C2E029E}" srcOrd="0" destOrd="0" presId="urn:microsoft.com/office/officeart/2005/8/layout/hProcess9"/>
    <dgm:cxn modelId="{AA31103E-6B89-4D20-85C1-FFCA5BCDC1D2}" type="presOf" srcId="{49D69E26-3CEE-4FF9-BF4A-908D1D71C4AF}" destId="{B6FEA2BC-F0DF-4962-9201-C88D1F587666}" srcOrd="0" destOrd="0" presId="urn:microsoft.com/office/officeart/2005/8/layout/hProcess9"/>
    <dgm:cxn modelId="{72F1CE3F-61E8-45D1-B2A5-502F5CD20851}" type="presOf" srcId="{9C6190D2-F660-4A76-B573-0418FC2AE017}" destId="{6B2AB886-FC1D-49B4-B437-6364877AB4CF}" srcOrd="0" destOrd="0" presId="urn:microsoft.com/office/officeart/2005/8/layout/hProcess9"/>
    <dgm:cxn modelId="{47CCAC88-63D5-41DD-B263-12F3AFD6DA10}" srcId="{C9EB052F-5372-4083-A484-7634E5229E84}" destId="{AFF5E7CB-7F4A-40B2-B7C5-D65EEF23DCB6}" srcOrd="0" destOrd="0" parTransId="{1CCC47EA-9AF3-4297-B772-4B2D7233ED6E}" sibTransId="{35E4028E-A159-4885-91EC-9C6F165F1FBE}"/>
    <dgm:cxn modelId="{1720258D-B75D-4D41-BA68-F6EF45C4B88D}" srcId="{C9EB052F-5372-4083-A484-7634E5229E84}" destId="{49D69E26-3CEE-4FF9-BF4A-908D1D71C4AF}" srcOrd="2" destOrd="0" parTransId="{DA5D4CD4-313D-4E87-A127-CCBA741209E0}" sibTransId="{39E922BB-BAA4-4FE7-91CB-7364AA0883CE}"/>
    <dgm:cxn modelId="{25FA3DAC-008C-48C6-BBDC-3D2302449DF9}" type="presOf" srcId="{872465F7-B68E-4E6D-A8FF-AF8B3C9AF462}" destId="{BC2B536D-3CB7-495F-8327-47BFAB706A13}" srcOrd="0" destOrd="0" presId="urn:microsoft.com/office/officeart/2005/8/layout/hProcess9"/>
    <dgm:cxn modelId="{B9EB14BD-0505-47C8-93F5-E547F52DEC0B}" srcId="{C9EB052F-5372-4083-A484-7634E5229E84}" destId="{9C6190D2-F660-4A76-B573-0418FC2AE017}" srcOrd="3" destOrd="0" parTransId="{774D318C-FA1A-491C-BCA6-4DF5333FF75F}" sibTransId="{68270A3B-6A9C-4F75-8307-D02A7C32A32C}"/>
    <dgm:cxn modelId="{002419E4-4691-40E0-9EE1-1C6260C1A00C}" srcId="{C9EB052F-5372-4083-A484-7634E5229E84}" destId="{872465F7-B68E-4E6D-A8FF-AF8B3C9AF462}" srcOrd="1" destOrd="0" parTransId="{7B07AE54-FE99-4B3F-B706-E647353DBAEC}" sibTransId="{04CCFAE5-8215-452F-9726-F08EE591F50B}"/>
    <dgm:cxn modelId="{76D8B5F7-A1FA-44B9-8E2F-A8ABF74C729C}" type="presOf" srcId="{AFF5E7CB-7F4A-40B2-B7C5-D65EEF23DCB6}" destId="{ABA1B90A-D410-44CD-81F6-FA4D455619B8}" srcOrd="0" destOrd="0" presId="urn:microsoft.com/office/officeart/2005/8/layout/hProcess9"/>
    <dgm:cxn modelId="{7218ACC1-D23D-481F-B9A1-6711E88049B0}" type="presParOf" srcId="{1B9854C3-E707-4A8E-9702-97527C2E029E}" destId="{2E38A88B-6ACA-4651-A667-BE6F9AC59F09}" srcOrd="0" destOrd="0" presId="urn:microsoft.com/office/officeart/2005/8/layout/hProcess9"/>
    <dgm:cxn modelId="{A3613D85-F085-427E-B738-BCDF0CF9F4FA}" type="presParOf" srcId="{1B9854C3-E707-4A8E-9702-97527C2E029E}" destId="{F3828215-53E2-439F-A7EF-21CD839F58E4}" srcOrd="1" destOrd="0" presId="urn:microsoft.com/office/officeart/2005/8/layout/hProcess9"/>
    <dgm:cxn modelId="{3D5E853D-8B97-433A-89F1-3145948F2566}" type="presParOf" srcId="{F3828215-53E2-439F-A7EF-21CD839F58E4}" destId="{ABA1B90A-D410-44CD-81F6-FA4D455619B8}" srcOrd="0" destOrd="0" presId="urn:microsoft.com/office/officeart/2005/8/layout/hProcess9"/>
    <dgm:cxn modelId="{837B1062-97E0-47CA-8B2A-DCCA76DCE437}" type="presParOf" srcId="{F3828215-53E2-439F-A7EF-21CD839F58E4}" destId="{0AA3038E-95B5-4CA8-84CC-E73E22BC1905}" srcOrd="1" destOrd="0" presId="urn:microsoft.com/office/officeart/2005/8/layout/hProcess9"/>
    <dgm:cxn modelId="{EB815AF7-322A-43A8-B74D-3D3355F542FE}" type="presParOf" srcId="{F3828215-53E2-439F-A7EF-21CD839F58E4}" destId="{BC2B536D-3CB7-495F-8327-47BFAB706A13}" srcOrd="2" destOrd="0" presId="urn:microsoft.com/office/officeart/2005/8/layout/hProcess9"/>
    <dgm:cxn modelId="{1D17B73A-0550-48BA-91A3-FA68888CABA9}" type="presParOf" srcId="{F3828215-53E2-439F-A7EF-21CD839F58E4}" destId="{A7B04BBD-677B-49B6-BE17-8A560CBE0BD2}" srcOrd="3" destOrd="0" presId="urn:microsoft.com/office/officeart/2005/8/layout/hProcess9"/>
    <dgm:cxn modelId="{E58A9DF4-8D7E-495D-9952-41E6D8F9D206}" type="presParOf" srcId="{F3828215-53E2-439F-A7EF-21CD839F58E4}" destId="{B6FEA2BC-F0DF-4962-9201-C88D1F587666}" srcOrd="4" destOrd="0" presId="urn:microsoft.com/office/officeart/2005/8/layout/hProcess9"/>
    <dgm:cxn modelId="{CF913AA5-946F-4A3A-9774-3B06901561F7}" type="presParOf" srcId="{F3828215-53E2-439F-A7EF-21CD839F58E4}" destId="{F44A6EDA-C868-42B4-8A11-3CCBE4B15580}" srcOrd="5" destOrd="0" presId="urn:microsoft.com/office/officeart/2005/8/layout/hProcess9"/>
    <dgm:cxn modelId="{044F14C5-A654-4783-8EEE-EE3698A867BD}" type="presParOf" srcId="{F3828215-53E2-439F-A7EF-21CD839F58E4}" destId="{6B2AB886-FC1D-49B4-B437-6364877AB4C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8B0F73-3319-488D-A8C1-3E334B0C80A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F183349-D874-42E9-BCD0-209EBFCF10C3}">
      <dgm:prSet/>
      <dgm:spPr/>
      <dgm:t>
        <a:bodyPr/>
        <a:lstStyle/>
        <a:p>
          <a:r>
            <a:rPr lang="cs-CZ" dirty="0"/>
            <a:t>Kvantita</a:t>
          </a:r>
          <a:endParaRPr lang="en-US" dirty="0"/>
        </a:p>
      </dgm:t>
    </dgm:pt>
    <dgm:pt modelId="{D4BA8F8A-CC20-48EB-9B47-9A7D59E84C3B}" type="parTrans" cxnId="{9D2DFD61-E9AD-4AD9-892D-B1043B3404AC}">
      <dgm:prSet/>
      <dgm:spPr/>
      <dgm:t>
        <a:bodyPr/>
        <a:lstStyle/>
        <a:p>
          <a:endParaRPr lang="en-US"/>
        </a:p>
      </dgm:t>
    </dgm:pt>
    <dgm:pt modelId="{F8563DF4-24A0-459F-86D9-898B450CAFC6}" type="sibTrans" cxnId="{9D2DFD61-E9AD-4AD9-892D-B1043B3404AC}">
      <dgm:prSet/>
      <dgm:spPr/>
      <dgm:t>
        <a:bodyPr/>
        <a:lstStyle/>
        <a:p>
          <a:endParaRPr lang="en-US"/>
        </a:p>
      </dgm:t>
    </dgm:pt>
    <dgm:pt modelId="{0DC98DC9-23E8-4085-A4BC-AE8C68770A2A}">
      <dgm:prSet/>
      <dgm:spPr/>
      <dgm:t>
        <a:bodyPr/>
        <a:lstStyle/>
        <a:p>
          <a:r>
            <a:rPr lang="cs-CZ"/>
            <a:t>Kvalita</a:t>
          </a:r>
          <a:endParaRPr lang="en-US"/>
        </a:p>
      </dgm:t>
    </dgm:pt>
    <dgm:pt modelId="{7532CDE3-73CF-4AD5-8F0B-D520BF2E6E7E}" type="parTrans" cxnId="{07AB61CE-8DA2-4D99-AD63-6C6BB73C45D5}">
      <dgm:prSet/>
      <dgm:spPr/>
      <dgm:t>
        <a:bodyPr/>
        <a:lstStyle/>
        <a:p>
          <a:endParaRPr lang="en-US"/>
        </a:p>
      </dgm:t>
    </dgm:pt>
    <dgm:pt modelId="{869AEE8D-AAE1-47E6-8DB1-5D6F149668A0}" type="sibTrans" cxnId="{07AB61CE-8DA2-4D99-AD63-6C6BB73C45D5}">
      <dgm:prSet/>
      <dgm:spPr/>
      <dgm:t>
        <a:bodyPr/>
        <a:lstStyle/>
        <a:p>
          <a:endParaRPr lang="en-US"/>
        </a:p>
      </dgm:t>
    </dgm:pt>
    <dgm:pt modelId="{DB98C4AA-F0A3-47ED-B0CF-2F1B3CE5AA72}" type="pres">
      <dgm:prSet presAssocID="{648B0F73-3319-488D-A8C1-3E334B0C80AA}" presName="linear" presStyleCnt="0">
        <dgm:presLayoutVars>
          <dgm:dir/>
          <dgm:animLvl val="lvl"/>
          <dgm:resizeHandles val="exact"/>
        </dgm:presLayoutVars>
      </dgm:prSet>
      <dgm:spPr/>
    </dgm:pt>
    <dgm:pt modelId="{D4FB02CD-9515-4A16-A86E-2E32593F195B}" type="pres">
      <dgm:prSet presAssocID="{9F183349-D874-42E9-BCD0-209EBFCF10C3}" presName="parentLin" presStyleCnt="0"/>
      <dgm:spPr/>
    </dgm:pt>
    <dgm:pt modelId="{2411B86C-FF25-4085-92C2-09A7397A84BA}" type="pres">
      <dgm:prSet presAssocID="{9F183349-D874-42E9-BCD0-209EBFCF10C3}" presName="parentLeftMargin" presStyleLbl="node1" presStyleIdx="0" presStyleCnt="2"/>
      <dgm:spPr/>
    </dgm:pt>
    <dgm:pt modelId="{06FD5AE4-4805-4C6D-B765-FD95F7AB3F9E}" type="pres">
      <dgm:prSet presAssocID="{9F183349-D874-42E9-BCD0-209EBFCF10C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01D5639-EEB5-4F69-AD43-67E47056F211}" type="pres">
      <dgm:prSet presAssocID="{9F183349-D874-42E9-BCD0-209EBFCF10C3}" presName="negativeSpace" presStyleCnt="0"/>
      <dgm:spPr/>
    </dgm:pt>
    <dgm:pt modelId="{8DCFC7CF-5187-4D41-A9B3-189929988091}" type="pres">
      <dgm:prSet presAssocID="{9F183349-D874-42E9-BCD0-209EBFCF10C3}" presName="childText" presStyleLbl="conFgAcc1" presStyleIdx="0" presStyleCnt="2" custLinFactY="-40943" custLinFactNeighborX="-5782" custLinFactNeighborY="-100000">
        <dgm:presLayoutVars>
          <dgm:bulletEnabled val="1"/>
        </dgm:presLayoutVars>
      </dgm:prSet>
      <dgm:spPr/>
    </dgm:pt>
    <dgm:pt modelId="{666C5672-8867-4115-92ED-510C3BDF63E2}" type="pres">
      <dgm:prSet presAssocID="{F8563DF4-24A0-459F-86D9-898B450CAFC6}" presName="spaceBetweenRectangles" presStyleCnt="0"/>
      <dgm:spPr/>
    </dgm:pt>
    <dgm:pt modelId="{0FB0C71D-1324-4EC0-A390-95572D591AA1}" type="pres">
      <dgm:prSet presAssocID="{0DC98DC9-23E8-4085-A4BC-AE8C68770A2A}" presName="parentLin" presStyleCnt="0"/>
      <dgm:spPr/>
    </dgm:pt>
    <dgm:pt modelId="{82FD1F20-F72F-4D4A-9A7D-09760A664F18}" type="pres">
      <dgm:prSet presAssocID="{0DC98DC9-23E8-4085-A4BC-AE8C68770A2A}" presName="parentLeftMargin" presStyleLbl="node1" presStyleIdx="0" presStyleCnt="2"/>
      <dgm:spPr/>
    </dgm:pt>
    <dgm:pt modelId="{E8C8FAD5-CB60-4162-9263-756EF325CFCC}" type="pres">
      <dgm:prSet presAssocID="{0DC98DC9-23E8-4085-A4BC-AE8C68770A2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8EF26EA-10D3-4B16-886D-252B8A23C107}" type="pres">
      <dgm:prSet presAssocID="{0DC98DC9-23E8-4085-A4BC-AE8C68770A2A}" presName="negativeSpace" presStyleCnt="0"/>
      <dgm:spPr/>
    </dgm:pt>
    <dgm:pt modelId="{6B25CFB9-C177-48B8-BE60-27E62EBF1BCA}" type="pres">
      <dgm:prSet presAssocID="{0DC98DC9-23E8-4085-A4BC-AE8C68770A2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48CF317-4DD7-4645-B553-7C3721C181BC}" type="presOf" srcId="{0DC98DC9-23E8-4085-A4BC-AE8C68770A2A}" destId="{E8C8FAD5-CB60-4162-9263-756EF325CFCC}" srcOrd="1" destOrd="0" presId="urn:microsoft.com/office/officeart/2005/8/layout/list1"/>
    <dgm:cxn modelId="{9D2DFD61-E9AD-4AD9-892D-B1043B3404AC}" srcId="{648B0F73-3319-488D-A8C1-3E334B0C80AA}" destId="{9F183349-D874-42E9-BCD0-209EBFCF10C3}" srcOrd="0" destOrd="0" parTransId="{D4BA8F8A-CC20-48EB-9B47-9A7D59E84C3B}" sibTransId="{F8563DF4-24A0-459F-86D9-898B450CAFC6}"/>
    <dgm:cxn modelId="{FB6B8587-8EC4-4BE7-96BA-551AEBCF4525}" type="presOf" srcId="{0DC98DC9-23E8-4085-A4BC-AE8C68770A2A}" destId="{82FD1F20-F72F-4D4A-9A7D-09760A664F18}" srcOrd="0" destOrd="0" presId="urn:microsoft.com/office/officeart/2005/8/layout/list1"/>
    <dgm:cxn modelId="{583D1BAE-05D3-45FC-A7AB-1280DC45FF84}" type="presOf" srcId="{648B0F73-3319-488D-A8C1-3E334B0C80AA}" destId="{DB98C4AA-F0A3-47ED-B0CF-2F1B3CE5AA72}" srcOrd="0" destOrd="0" presId="urn:microsoft.com/office/officeart/2005/8/layout/list1"/>
    <dgm:cxn modelId="{D191F3C3-5998-4A7B-A317-DCF5D07D1EAE}" type="presOf" srcId="{9F183349-D874-42E9-BCD0-209EBFCF10C3}" destId="{2411B86C-FF25-4085-92C2-09A7397A84BA}" srcOrd="0" destOrd="0" presId="urn:microsoft.com/office/officeart/2005/8/layout/list1"/>
    <dgm:cxn modelId="{E62B3DC9-745D-4EFB-B2BB-8DEF79BBACDD}" type="presOf" srcId="{9F183349-D874-42E9-BCD0-209EBFCF10C3}" destId="{06FD5AE4-4805-4C6D-B765-FD95F7AB3F9E}" srcOrd="1" destOrd="0" presId="urn:microsoft.com/office/officeart/2005/8/layout/list1"/>
    <dgm:cxn modelId="{07AB61CE-8DA2-4D99-AD63-6C6BB73C45D5}" srcId="{648B0F73-3319-488D-A8C1-3E334B0C80AA}" destId="{0DC98DC9-23E8-4085-A4BC-AE8C68770A2A}" srcOrd="1" destOrd="0" parTransId="{7532CDE3-73CF-4AD5-8F0B-D520BF2E6E7E}" sibTransId="{869AEE8D-AAE1-47E6-8DB1-5D6F149668A0}"/>
    <dgm:cxn modelId="{8317D3C7-EE9F-4116-9759-E2546764788F}" type="presParOf" srcId="{DB98C4AA-F0A3-47ED-B0CF-2F1B3CE5AA72}" destId="{D4FB02CD-9515-4A16-A86E-2E32593F195B}" srcOrd="0" destOrd="0" presId="urn:microsoft.com/office/officeart/2005/8/layout/list1"/>
    <dgm:cxn modelId="{26EA8F93-AAEB-44ED-BA98-A01C1AFFD1C2}" type="presParOf" srcId="{D4FB02CD-9515-4A16-A86E-2E32593F195B}" destId="{2411B86C-FF25-4085-92C2-09A7397A84BA}" srcOrd="0" destOrd="0" presId="urn:microsoft.com/office/officeart/2005/8/layout/list1"/>
    <dgm:cxn modelId="{EE870E21-C62C-4D26-99FD-64654F75BA4D}" type="presParOf" srcId="{D4FB02CD-9515-4A16-A86E-2E32593F195B}" destId="{06FD5AE4-4805-4C6D-B765-FD95F7AB3F9E}" srcOrd="1" destOrd="0" presId="urn:microsoft.com/office/officeart/2005/8/layout/list1"/>
    <dgm:cxn modelId="{53388BDB-6751-4C76-A923-0D2D59967805}" type="presParOf" srcId="{DB98C4AA-F0A3-47ED-B0CF-2F1B3CE5AA72}" destId="{D01D5639-EEB5-4F69-AD43-67E47056F211}" srcOrd="1" destOrd="0" presId="urn:microsoft.com/office/officeart/2005/8/layout/list1"/>
    <dgm:cxn modelId="{F44090A0-21A5-4FDA-89B1-504249887174}" type="presParOf" srcId="{DB98C4AA-F0A3-47ED-B0CF-2F1B3CE5AA72}" destId="{8DCFC7CF-5187-4D41-A9B3-189929988091}" srcOrd="2" destOrd="0" presId="urn:microsoft.com/office/officeart/2005/8/layout/list1"/>
    <dgm:cxn modelId="{DF09F9FF-D6F2-45A7-9C4E-A52811B304F8}" type="presParOf" srcId="{DB98C4AA-F0A3-47ED-B0CF-2F1B3CE5AA72}" destId="{666C5672-8867-4115-92ED-510C3BDF63E2}" srcOrd="3" destOrd="0" presId="urn:microsoft.com/office/officeart/2005/8/layout/list1"/>
    <dgm:cxn modelId="{0A33FF83-B05B-40FF-9CC6-2BBF6462FF74}" type="presParOf" srcId="{DB98C4AA-F0A3-47ED-B0CF-2F1B3CE5AA72}" destId="{0FB0C71D-1324-4EC0-A390-95572D591AA1}" srcOrd="4" destOrd="0" presId="urn:microsoft.com/office/officeart/2005/8/layout/list1"/>
    <dgm:cxn modelId="{3F25A1A0-221C-4F21-9809-01D5A6918684}" type="presParOf" srcId="{0FB0C71D-1324-4EC0-A390-95572D591AA1}" destId="{82FD1F20-F72F-4D4A-9A7D-09760A664F18}" srcOrd="0" destOrd="0" presId="urn:microsoft.com/office/officeart/2005/8/layout/list1"/>
    <dgm:cxn modelId="{DD4C51A0-9328-43D3-A720-EE27F600DF3E}" type="presParOf" srcId="{0FB0C71D-1324-4EC0-A390-95572D591AA1}" destId="{E8C8FAD5-CB60-4162-9263-756EF325CFCC}" srcOrd="1" destOrd="0" presId="urn:microsoft.com/office/officeart/2005/8/layout/list1"/>
    <dgm:cxn modelId="{6B19E4EC-6E90-4D2D-BCCA-0E06E988D6C1}" type="presParOf" srcId="{DB98C4AA-F0A3-47ED-B0CF-2F1B3CE5AA72}" destId="{18EF26EA-10D3-4B16-886D-252B8A23C107}" srcOrd="5" destOrd="0" presId="urn:microsoft.com/office/officeart/2005/8/layout/list1"/>
    <dgm:cxn modelId="{ECF219F8-5E0B-4B26-97AC-D5A120276E43}" type="presParOf" srcId="{DB98C4AA-F0A3-47ED-B0CF-2F1B3CE5AA72}" destId="{6B25CFB9-C177-48B8-BE60-27E62EBF1BC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59FFF1-85E1-4C89-BFA6-21D31B7C50E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002A0D3-7910-402B-884E-2D3E91311979}">
      <dgm:prSet/>
      <dgm:spPr/>
      <dgm:t>
        <a:bodyPr/>
        <a:lstStyle/>
        <a:p>
          <a:r>
            <a:rPr lang="cs-CZ"/>
            <a:t>NEJRPVE vytěžit maximálně lidi, které znám</a:t>
          </a:r>
          <a:endParaRPr lang="en-US"/>
        </a:p>
      </dgm:t>
    </dgm:pt>
    <dgm:pt modelId="{92778C52-1679-4299-9471-419083956FF5}" type="parTrans" cxnId="{E9E2557F-A836-4DAD-AD07-11AE0740F47F}">
      <dgm:prSet/>
      <dgm:spPr/>
      <dgm:t>
        <a:bodyPr/>
        <a:lstStyle/>
        <a:p>
          <a:endParaRPr lang="en-US"/>
        </a:p>
      </dgm:t>
    </dgm:pt>
    <dgm:pt modelId="{54798859-D767-4B88-A912-F5530C430A90}" type="sibTrans" cxnId="{E9E2557F-A836-4DAD-AD07-11AE0740F47F}">
      <dgm:prSet/>
      <dgm:spPr/>
      <dgm:t>
        <a:bodyPr/>
        <a:lstStyle/>
        <a:p>
          <a:endParaRPr lang="en-US"/>
        </a:p>
      </dgm:t>
    </dgm:pt>
    <dgm:pt modelId="{206C46CE-F778-40D1-8E85-B3D98D7694AD}">
      <dgm:prSet/>
      <dgm:spPr/>
      <dgm:t>
        <a:bodyPr/>
        <a:lstStyle/>
        <a:p>
          <a:r>
            <a:rPr lang="cs-CZ"/>
            <a:t>Pozvání k přidání – individuální zpráva – důvod, motivace</a:t>
          </a:r>
          <a:endParaRPr lang="en-US"/>
        </a:p>
      </dgm:t>
    </dgm:pt>
    <dgm:pt modelId="{4E690297-1722-4E1B-A449-06750CB2D37F}" type="parTrans" cxnId="{5D0750E4-842C-4CDB-A464-A9560F718701}">
      <dgm:prSet/>
      <dgm:spPr/>
      <dgm:t>
        <a:bodyPr/>
        <a:lstStyle/>
        <a:p>
          <a:endParaRPr lang="en-US"/>
        </a:p>
      </dgm:t>
    </dgm:pt>
    <dgm:pt modelId="{7813CCF0-0EEE-4E1A-958E-2DF362F01CBC}" type="sibTrans" cxnId="{5D0750E4-842C-4CDB-A464-A9560F718701}">
      <dgm:prSet/>
      <dgm:spPr/>
      <dgm:t>
        <a:bodyPr/>
        <a:lstStyle/>
        <a:p>
          <a:endParaRPr lang="en-US"/>
        </a:p>
      </dgm:t>
    </dgm:pt>
    <dgm:pt modelId="{12DABCD3-35A1-4F1F-B527-54BA8C3D9BCB}">
      <dgm:prSet/>
      <dgm:spPr/>
      <dgm:t>
        <a:bodyPr/>
        <a:lstStyle/>
        <a:p>
          <a:r>
            <a:rPr lang="cs-CZ"/>
            <a:t>Přijímání pozvání – v souladu s cílem</a:t>
          </a:r>
          <a:endParaRPr lang="en-US"/>
        </a:p>
      </dgm:t>
    </dgm:pt>
    <dgm:pt modelId="{441EEA98-B43E-4E7B-9CED-FBC78CAD569B}" type="parTrans" cxnId="{F7BD1B66-B261-46C8-9F21-DE2F0DF793CB}">
      <dgm:prSet/>
      <dgm:spPr/>
      <dgm:t>
        <a:bodyPr/>
        <a:lstStyle/>
        <a:p>
          <a:endParaRPr lang="en-US"/>
        </a:p>
      </dgm:t>
    </dgm:pt>
    <dgm:pt modelId="{0573CCCD-D1E8-4874-BFD9-0366A550740D}" type="sibTrans" cxnId="{F7BD1B66-B261-46C8-9F21-DE2F0DF793CB}">
      <dgm:prSet/>
      <dgm:spPr/>
      <dgm:t>
        <a:bodyPr/>
        <a:lstStyle/>
        <a:p>
          <a:endParaRPr lang="en-US"/>
        </a:p>
      </dgm:t>
    </dgm:pt>
    <dgm:pt modelId="{AB478092-C868-44BA-A155-AF9CC5E4D267}">
      <dgm:prSet/>
      <dgm:spPr/>
      <dgm:t>
        <a:bodyPr/>
        <a:lstStyle/>
        <a:p>
          <a:r>
            <a:rPr lang="cs-CZ"/>
            <a:t>Pravidelně „uklízet“ ve Správě pozvání a kontaktů </a:t>
          </a:r>
          <a:r>
            <a:rPr lang="cs-CZ">
              <a:hlinkClick xmlns:r="http://schemas.openxmlformats.org/officeDocument/2006/relationships" r:id="rId1"/>
            </a:rPr>
            <a:t>https://www.linkedin.com/mynetwork/contacts/</a:t>
          </a:r>
          <a:endParaRPr lang="en-US"/>
        </a:p>
      </dgm:t>
    </dgm:pt>
    <dgm:pt modelId="{629E46ED-22D1-4813-B21E-17C10ACAC15A}" type="parTrans" cxnId="{C5E025EF-C03F-4420-9683-A66EB2FD2B4E}">
      <dgm:prSet/>
      <dgm:spPr/>
      <dgm:t>
        <a:bodyPr/>
        <a:lstStyle/>
        <a:p>
          <a:endParaRPr lang="en-US"/>
        </a:p>
      </dgm:t>
    </dgm:pt>
    <dgm:pt modelId="{C9B0077D-D1EF-41B5-9979-C34E8BF4BBA2}" type="sibTrans" cxnId="{C5E025EF-C03F-4420-9683-A66EB2FD2B4E}">
      <dgm:prSet/>
      <dgm:spPr/>
      <dgm:t>
        <a:bodyPr/>
        <a:lstStyle/>
        <a:p>
          <a:endParaRPr lang="en-US"/>
        </a:p>
      </dgm:t>
    </dgm:pt>
    <dgm:pt modelId="{88A66849-8CA4-476E-B28D-CC6EA3A78D0A}">
      <dgm:prSet/>
      <dgm:spPr/>
      <dgm:t>
        <a:bodyPr/>
        <a:lstStyle/>
        <a:p>
          <a:r>
            <a:rPr lang="cs-CZ"/>
            <a:t>Další růst sítě díky obsahu</a:t>
          </a:r>
          <a:endParaRPr lang="en-US"/>
        </a:p>
      </dgm:t>
    </dgm:pt>
    <dgm:pt modelId="{CB224EE4-09A1-4B64-BF7E-28F73F17A86D}" type="parTrans" cxnId="{FEAB2EBA-0AD3-4A58-9464-EEF5F7A04A0E}">
      <dgm:prSet/>
      <dgm:spPr/>
      <dgm:t>
        <a:bodyPr/>
        <a:lstStyle/>
        <a:p>
          <a:endParaRPr lang="en-US"/>
        </a:p>
      </dgm:t>
    </dgm:pt>
    <dgm:pt modelId="{2F8208EB-0A04-4EB3-9B25-49ABA38D19EF}" type="sibTrans" cxnId="{FEAB2EBA-0AD3-4A58-9464-EEF5F7A04A0E}">
      <dgm:prSet/>
      <dgm:spPr/>
      <dgm:t>
        <a:bodyPr/>
        <a:lstStyle/>
        <a:p>
          <a:endParaRPr lang="en-US"/>
        </a:p>
      </dgm:t>
    </dgm:pt>
    <dgm:pt modelId="{8A44A721-3660-454D-85FC-36A4EEB475AE}">
      <dgm:prSet/>
      <dgm:spPr/>
      <dgm:t>
        <a:bodyPr/>
        <a:lstStyle/>
        <a:p>
          <a:r>
            <a:rPr lang="cs-CZ"/>
            <a:t>První meta: 1.000 kontaktů</a:t>
          </a:r>
          <a:endParaRPr lang="en-US"/>
        </a:p>
      </dgm:t>
    </dgm:pt>
    <dgm:pt modelId="{84448CD4-CF14-4F89-B92C-BFCB83D673A4}" type="parTrans" cxnId="{5F1347F1-EFEF-478E-B533-86E7543F7CDA}">
      <dgm:prSet/>
      <dgm:spPr/>
      <dgm:t>
        <a:bodyPr/>
        <a:lstStyle/>
        <a:p>
          <a:endParaRPr lang="en-US"/>
        </a:p>
      </dgm:t>
    </dgm:pt>
    <dgm:pt modelId="{52658E06-9F4C-44A7-8D55-E44465483488}" type="sibTrans" cxnId="{5F1347F1-EFEF-478E-B533-86E7543F7CDA}">
      <dgm:prSet/>
      <dgm:spPr/>
      <dgm:t>
        <a:bodyPr/>
        <a:lstStyle/>
        <a:p>
          <a:endParaRPr lang="en-US"/>
        </a:p>
      </dgm:t>
    </dgm:pt>
    <dgm:pt modelId="{C5CF1355-0871-463F-A51C-E4FACB596F19}" type="pres">
      <dgm:prSet presAssocID="{0A59FFF1-85E1-4C89-BFA6-21D31B7C50ED}" presName="root" presStyleCnt="0">
        <dgm:presLayoutVars>
          <dgm:dir/>
          <dgm:resizeHandles val="exact"/>
        </dgm:presLayoutVars>
      </dgm:prSet>
      <dgm:spPr/>
    </dgm:pt>
    <dgm:pt modelId="{430B014D-D47B-4394-B2CE-C213894DDD37}" type="pres">
      <dgm:prSet presAssocID="{1002A0D3-7910-402B-884E-2D3E91311979}" presName="compNode" presStyleCnt="0"/>
      <dgm:spPr/>
    </dgm:pt>
    <dgm:pt modelId="{31F698D4-217A-4E42-86AA-8EB71A3B3386}" type="pres">
      <dgm:prSet presAssocID="{1002A0D3-7910-402B-884E-2D3E91311979}" presName="bgRect" presStyleLbl="bgShp" presStyleIdx="0" presStyleCnt="6"/>
      <dgm:spPr/>
    </dgm:pt>
    <dgm:pt modelId="{927802D8-1866-47CC-A817-2554BD5907D9}" type="pres">
      <dgm:prSet presAssocID="{1002A0D3-7910-402B-884E-2D3E91311979}" presName="iconRect" presStyleLbl="node1" presStyleIdx="0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Outline"/>
        </a:ext>
      </dgm:extLst>
    </dgm:pt>
    <dgm:pt modelId="{00FC5C88-65DE-40A7-9DB7-0EE7604E5B4E}" type="pres">
      <dgm:prSet presAssocID="{1002A0D3-7910-402B-884E-2D3E91311979}" presName="spaceRect" presStyleCnt="0"/>
      <dgm:spPr/>
    </dgm:pt>
    <dgm:pt modelId="{6EC31C73-C291-40B5-813D-639DD35A0023}" type="pres">
      <dgm:prSet presAssocID="{1002A0D3-7910-402B-884E-2D3E91311979}" presName="parTx" presStyleLbl="revTx" presStyleIdx="0" presStyleCnt="6">
        <dgm:presLayoutVars>
          <dgm:chMax val="0"/>
          <dgm:chPref val="0"/>
        </dgm:presLayoutVars>
      </dgm:prSet>
      <dgm:spPr/>
    </dgm:pt>
    <dgm:pt modelId="{2FF9FA03-6C37-49F1-93FD-8DF43A1DF207}" type="pres">
      <dgm:prSet presAssocID="{54798859-D767-4B88-A912-F5530C430A90}" presName="sibTrans" presStyleCnt="0"/>
      <dgm:spPr/>
    </dgm:pt>
    <dgm:pt modelId="{811AEE63-1457-4B67-A66C-72AAABC4A94F}" type="pres">
      <dgm:prSet presAssocID="{206C46CE-F778-40D1-8E85-B3D98D7694AD}" presName="compNode" presStyleCnt="0"/>
      <dgm:spPr/>
    </dgm:pt>
    <dgm:pt modelId="{9C185643-2F3C-4F69-98FA-FD305A522919}" type="pres">
      <dgm:prSet presAssocID="{206C46CE-F778-40D1-8E85-B3D98D7694AD}" presName="bgRect" presStyleLbl="bgShp" presStyleIdx="1" presStyleCnt="6"/>
      <dgm:spPr/>
    </dgm:pt>
    <dgm:pt modelId="{B1152A49-E790-489A-9B8A-DDEA41FF5166}" type="pres">
      <dgm:prSet presAssocID="{206C46CE-F778-40D1-8E85-B3D98D7694AD}" presName="iconRect" presStyleLbl="node1" presStyleIdx="1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Solid"/>
        </a:ext>
      </dgm:extLst>
    </dgm:pt>
    <dgm:pt modelId="{B356996A-DDF5-4061-B198-98D73EA0852E}" type="pres">
      <dgm:prSet presAssocID="{206C46CE-F778-40D1-8E85-B3D98D7694AD}" presName="spaceRect" presStyleCnt="0"/>
      <dgm:spPr/>
    </dgm:pt>
    <dgm:pt modelId="{037A8BD5-E93D-45E7-9BEA-FD6BCD679909}" type="pres">
      <dgm:prSet presAssocID="{206C46CE-F778-40D1-8E85-B3D98D7694AD}" presName="parTx" presStyleLbl="revTx" presStyleIdx="1" presStyleCnt="6">
        <dgm:presLayoutVars>
          <dgm:chMax val="0"/>
          <dgm:chPref val="0"/>
        </dgm:presLayoutVars>
      </dgm:prSet>
      <dgm:spPr/>
    </dgm:pt>
    <dgm:pt modelId="{E7184A9F-8FDE-4837-B9C3-890EECD0B7AF}" type="pres">
      <dgm:prSet presAssocID="{7813CCF0-0EEE-4E1A-958E-2DF362F01CBC}" presName="sibTrans" presStyleCnt="0"/>
      <dgm:spPr/>
    </dgm:pt>
    <dgm:pt modelId="{1C128A98-981E-44AB-B439-B3C143922AF1}" type="pres">
      <dgm:prSet presAssocID="{12DABCD3-35A1-4F1F-B527-54BA8C3D9BCB}" presName="compNode" presStyleCnt="0"/>
      <dgm:spPr/>
    </dgm:pt>
    <dgm:pt modelId="{58E87371-E49F-4DA7-BE04-62DDB82344AA}" type="pres">
      <dgm:prSet presAssocID="{12DABCD3-35A1-4F1F-B527-54BA8C3D9BCB}" presName="bgRect" presStyleLbl="bgShp" presStyleIdx="2" presStyleCnt="6"/>
      <dgm:spPr/>
    </dgm:pt>
    <dgm:pt modelId="{4A93813A-12D4-47E9-82C9-CD4F422B0DF8}" type="pres">
      <dgm:prSet presAssocID="{12DABCD3-35A1-4F1F-B527-54BA8C3D9BCB}" presName="iconRect" presStyleLbl="node1" presStyleIdx="2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mily"/>
        </a:ext>
      </dgm:extLst>
    </dgm:pt>
    <dgm:pt modelId="{CE7A10AA-0165-4D03-A49F-CC835270D7A2}" type="pres">
      <dgm:prSet presAssocID="{12DABCD3-35A1-4F1F-B527-54BA8C3D9BCB}" presName="spaceRect" presStyleCnt="0"/>
      <dgm:spPr/>
    </dgm:pt>
    <dgm:pt modelId="{3B199902-14C9-4335-AE06-103901A8DD46}" type="pres">
      <dgm:prSet presAssocID="{12DABCD3-35A1-4F1F-B527-54BA8C3D9BCB}" presName="parTx" presStyleLbl="revTx" presStyleIdx="2" presStyleCnt="6">
        <dgm:presLayoutVars>
          <dgm:chMax val="0"/>
          <dgm:chPref val="0"/>
        </dgm:presLayoutVars>
      </dgm:prSet>
      <dgm:spPr/>
    </dgm:pt>
    <dgm:pt modelId="{C84D6BFD-6040-4750-B896-875997A03952}" type="pres">
      <dgm:prSet presAssocID="{0573CCCD-D1E8-4874-BFD9-0366A550740D}" presName="sibTrans" presStyleCnt="0"/>
      <dgm:spPr/>
    </dgm:pt>
    <dgm:pt modelId="{A2BDB0F1-929B-40A3-AFBC-5EB2BFCC55BC}" type="pres">
      <dgm:prSet presAssocID="{AB478092-C868-44BA-A155-AF9CC5E4D267}" presName="compNode" presStyleCnt="0"/>
      <dgm:spPr/>
    </dgm:pt>
    <dgm:pt modelId="{20F2FC32-78CA-4FCB-B119-C4186B4A01AF}" type="pres">
      <dgm:prSet presAssocID="{AB478092-C868-44BA-A155-AF9CC5E4D267}" presName="bgRect" presStyleLbl="bgShp" presStyleIdx="3" presStyleCnt="6"/>
      <dgm:spPr/>
    </dgm:pt>
    <dgm:pt modelId="{108A6520-669F-425D-B506-6AC68F72CAD8}" type="pres">
      <dgm:prSet presAssocID="{AB478092-C868-44BA-A155-AF9CC5E4D267}" presName="iconRect" presStyleLbl="node1" presStyleIdx="3" presStyleCnt="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ortAdd"/>
        </a:ext>
      </dgm:extLst>
    </dgm:pt>
    <dgm:pt modelId="{A7AC19F6-C912-4675-B7D2-E1160A122648}" type="pres">
      <dgm:prSet presAssocID="{AB478092-C868-44BA-A155-AF9CC5E4D267}" presName="spaceRect" presStyleCnt="0"/>
      <dgm:spPr/>
    </dgm:pt>
    <dgm:pt modelId="{8AFF059A-74B1-42FF-96CE-B2771D8F922A}" type="pres">
      <dgm:prSet presAssocID="{AB478092-C868-44BA-A155-AF9CC5E4D267}" presName="parTx" presStyleLbl="revTx" presStyleIdx="3" presStyleCnt="6">
        <dgm:presLayoutVars>
          <dgm:chMax val="0"/>
          <dgm:chPref val="0"/>
        </dgm:presLayoutVars>
      </dgm:prSet>
      <dgm:spPr/>
    </dgm:pt>
    <dgm:pt modelId="{EFEE1145-FD3B-4E12-84E5-D7A6AE86F425}" type="pres">
      <dgm:prSet presAssocID="{C9B0077D-D1EF-41B5-9979-C34E8BF4BBA2}" presName="sibTrans" presStyleCnt="0"/>
      <dgm:spPr/>
    </dgm:pt>
    <dgm:pt modelId="{E4425A9C-0AD3-451A-82AF-CD42A06EA945}" type="pres">
      <dgm:prSet presAssocID="{88A66849-8CA4-476E-B28D-CC6EA3A78D0A}" presName="compNode" presStyleCnt="0"/>
      <dgm:spPr/>
    </dgm:pt>
    <dgm:pt modelId="{98C95C44-C45D-4CBD-9979-239AC512F884}" type="pres">
      <dgm:prSet presAssocID="{88A66849-8CA4-476E-B28D-CC6EA3A78D0A}" presName="bgRect" presStyleLbl="bgShp" presStyleIdx="4" presStyleCnt="6"/>
      <dgm:spPr/>
    </dgm:pt>
    <dgm:pt modelId="{FC9D5337-9A14-4256-96CB-F1E3DBBECD87}" type="pres">
      <dgm:prSet presAssocID="{88A66849-8CA4-476E-B28D-CC6EA3A78D0A}" presName="iconRect" presStyleLbl="node1" presStyleIdx="4" presStyleCnt="6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flows"/>
        </a:ext>
      </dgm:extLst>
    </dgm:pt>
    <dgm:pt modelId="{DA1C0534-4A13-4541-AF68-EA28050B1716}" type="pres">
      <dgm:prSet presAssocID="{88A66849-8CA4-476E-B28D-CC6EA3A78D0A}" presName="spaceRect" presStyleCnt="0"/>
      <dgm:spPr/>
    </dgm:pt>
    <dgm:pt modelId="{7C22F8F2-0A8E-4382-A551-12F722965140}" type="pres">
      <dgm:prSet presAssocID="{88A66849-8CA4-476E-B28D-CC6EA3A78D0A}" presName="parTx" presStyleLbl="revTx" presStyleIdx="4" presStyleCnt="6">
        <dgm:presLayoutVars>
          <dgm:chMax val="0"/>
          <dgm:chPref val="0"/>
        </dgm:presLayoutVars>
      </dgm:prSet>
      <dgm:spPr/>
    </dgm:pt>
    <dgm:pt modelId="{C90A5485-DF02-44D0-94E5-BB7E1EAECBF2}" type="pres">
      <dgm:prSet presAssocID="{2F8208EB-0A04-4EB3-9B25-49ABA38D19EF}" presName="sibTrans" presStyleCnt="0"/>
      <dgm:spPr/>
    </dgm:pt>
    <dgm:pt modelId="{B5C7396B-F080-4CBD-AF60-E1C511611424}" type="pres">
      <dgm:prSet presAssocID="{8A44A721-3660-454D-85FC-36A4EEB475AE}" presName="compNode" presStyleCnt="0"/>
      <dgm:spPr/>
    </dgm:pt>
    <dgm:pt modelId="{83AB94F4-1413-44A7-9BB1-487F6FCDD796}" type="pres">
      <dgm:prSet presAssocID="{8A44A721-3660-454D-85FC-36A4EEB475AE}" presName="bgRect" presStyleLbl="bgShp" presStyleIdx="5" presStyleCnt="6"/>
      <dgm:spPr/>
    </dgm:pt>
    <dgm:pt modelId="{4433AC92-8073-4C18-926F-3AC0903BFEB4}" type="pres">
      <dgm:prSet presAssocID="{8A44A721-3660-454D-85FC-36A4EEB475AE}" presName="iconRect" presStyleLbl="node1" presStyleIdx="5" presStyleCnt="6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Secure"/>
        </a:ext>
      </dgm:extLst>
    </dgm:pt>
    <dgm:pt modelId="{3025E2CF-8FCB-4AD0-AA1A-B86020EC55E0}" type="pres">
      <dgm:prSet presAssocID="{8A44A721-3660-454D-85FC-36A4EEB475AE}" presName="spaceRect" presStyleCnt="0"/>
      <dgm:spPr/>
    </dgm:pt>
    <dgm:pt modelId="{D3030A5C-5046-4238-B847-F9C8B4D6F06B}" type="pres">
      <dgm:prSet presAssocID="{8A44A721-3660-454D-85FC-36A4EEB475A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568C519-3BB6-45A0-A391-33E3D2CACC45}" type="presOf" srcId="{206C46CE-F778-40D1-8E85-B3D98D7694AD}" destId="{037A8BD5-E93D-45E7-9BEA-FD6BCD679909}" srcOrd="0" destOrd="0" presId="urn:microsoft.com/office/officeart/2018/2/layout/IconVerticalSolidList"/>
    <dgm:cxn modelId="{F7BD1B66-B261-46C8-9F21-DE2F0DF793CB}" srcId="{0A59FFF1-85E1-4C89-BFA6-21D31B7C50ED}" destId="{12DABCD3-35A1-4F1F-B527-54BA8C3D9BCB}" srcOrd="2" destOrd="0" parTransId="{441EEA98-B43E-4E7B-9CED-FBC78CAD569B}" sibTransId="{0573CCCD-D1E8-4874-BFD9-0366A550740D}"/>
    <dgm:cxn modelId="{71B0CB67-9199-49B8-9A1A-FE1BCA14A8B5}" type="presOf" srcId="{1002A0D3-7910-402B-884E-2D3E91311979}" destId="{6EC31C73-C291-40B5-813D-639DD35A0023}" srcOrd="0" destOrd="0" presId="urn:microsoft.com/office/officeart/2018/2/layout/IconVerticalSolidList"/>
    <dgm:cxn modelId="{AE830278-C70C-40C0-9958-D6B89B93F2DB}" type="presOf" srcId="{12DABCD3-35A1-4F1F-B527-54BA8C3D9BCB}" destId="{3B199902-14C9-4335-AE06-103901A8DD46}" srcOrd="0" destOrd="0" presId="urn:microsoft.com/office/officeart/2018/2/layout/IconVerticalSolidList"/>
    <dgm:cxn modelId="{E9E2557F-A836-4DAD-AD07-11AE0740F47F}" srcId="{0A59FFF1-85E1-4C89-BFA6-21D31B7C50ED}" destId="{1002A0D3-7910-402B-884E-2D3E91311979}" srcOrd="0" destOrd="0" parTransId="{92778C52-1679-4299-9471-419083956FF5}" sibTransId="{54798859-D767-4B88-A912-F5530C430A90}"/>
    <dgm:cxn modelId="{3D295E81-7F80-4E4A-8AF2-BD133BBC4056}" type="presOf" srcId="{88A66849-8CA4-476E-B28D-CC6EA3A78D0A}" destId="{7C22F8F2-0A8E-4382-A551-12F722965140}" srcOrd="0" destOrd="0" presId="urn:microsoft.com/office/officeart/2018/2/layout/IconVerticalSolidList"/>
    <dgm:cxn modelId="{ED023F9F-B6AF-40FA-9946-D46833E299A3}" type="presOf" srcId="{AB478092-C868-44BA-A155-AF9CC5E4D267}" destId="{8AFF059A-74B1-42FF-96CE-B2771D8F922A}" srcOrd="0" destOrd="0" presId="urn:microsoft.com/office/officeart/2018/2/layout/IconVerticalSolidList"/>
    <dgm:cxn modelId="{FEAB2EBA-0AD3-4A58-9464-EEF5F7A04A0E}" srcId="{0A59FFF1-85E1-4C89-BFA6-21D31B7C50ED}" destId="{88A66849-8CA4-476E-B28D-CC6EA3A78D0A}" srcOrd="4" destOrd="0" parTransId="{CB224EE4-09A1-4B64-BF7E-28F73F17A86D}" sibTransId="{2F8208EB-0A04-4EB3-9B25-49ABA38D19EF}"/>
    <dgm:cxn modelId="{E7524DBF-D7F5-4F29-86F5-7DC8DA3CD6B4}" type="presOf" srcId="{0A59FFF1-85E1-4C89-BFA6-21D31B7C50ED}" destId="{C5CF1355-0871-463F-A51C-E4FACB596F19}" srcOrd="0" destOrd="0" presId="urn:microsoft.com/office/officeart/2018/2/layout/IconVerticalSolidList"/>
    <dgm:cxn modelId="{9BCB06D3-FC23-43D5-B137-03DD6C098238}" type="presOf" srcId="{8A44A721-3660-454D-85FC-36A4EEB475AE}" destId="{D3030A5C-5046-4238-B847-F9C8B4D6F06B}" srcOrd="0" destOrd="0" presId="urn:microsoft.com/office/officeart/2018/2/layout/IconVerticalSolidList"/>
    <dgm:cxn modelId="{5D0750E4-842C-4CDB-A464-A9560F718701}" srcId="{0A59FFF1-85E1-4C89-BFA6-21D31B7C50ED}" destId="{206C46CE-F778-40D1-8E85-B3D98D7694AD}" srcOrd="1" destOrd="0" parTransId="{4E690297-1722-4E1B-A449-06750CB2D37F}" sibTransId="{7813CCF0-0EEE-4E1A-958E-2DF362F01CBC}"/>
    <dgm:cxn modelId="{C5E025EF-C03F-4420-9683-A66EB2FD2B4E}" srcId="{0A59FFF1-85E1-4C89-BFA6-21D31B7C50ED}" destId="{AB478092-C868-44BA-A155-AF9CC5E4D267}" srcOrd="3" destOrd="0" parTransId="{629E46ED-22D1-4813-B21E-17C10ACAC15A}" sibTransId="{C9B0077D-D1EF-41B5-9979-C34E8BF4BBA2}"/>
    <dgm:cxn modelId="{5F1347F1-EFEF-478E-B533-86E7543F7CDA}" srcId="{0A59FFF1-85E1-4C89-BFA6-21D31B7C50ED}" destId="{8A44A721-3660-454D-85FC-36A4EEB475AE}" srcOrd="5" destOrd="0" parTransId="{84448CD4-CF14-4F89-B92C-BFCB83D673A4}" sibTransId="{52658E06-9F4C-44A7-8D55-E44465483488}"/>
    <dgm:cxn modelId="{309BE928-FC8E-40DF-97E3-1A3658F1551B}" type="presParOf" srcId="{C5CF1355-0871-463F-A51C-E4FACB596F19}" destId="{430B014D-D47B-4394-B2CE-C213894DDD37}" srcOrd="0" destOrd="0" presId="urn:microsoft.com/office/officeart/2018/2/layout/IconVerticalSolidList"/>
    <dgm:cxn modelId="{E0A48572-E939-4BFB-B829-2F2CA8B1B2A2}" type="presParOf" srcId="{430B014D-D47B-4394-B2CE-C213894DDD37}" destId="{31F698D4-217A-4E42-86AA-8EB71A3B3386}" srcOrd="0" destOrd="0" presId="urn:microsoft.com/office/officeart/2018/2/layout/IconVerticalSolidList"/>
    <dgm:cxn modelId="{41F4B181-5FBB-4088-B3BE-EC663AF08916}" type="presParOf" srcId="{430B014D-D47B-4394-B2CE-C213894DDD37}" destId="{927802D8-1866-47CC-A817-2554BD5907D9}" srcOrd="1" destOrd="0" presId="urn:microsoft.com/office/officeart/2018/2/layout/IconVerticalSolidList"/>
    <dgm:cxn modelId="{FC5A0B7A-FA12-4FD6-86EE-4620AB9B875C}" type="presParOf" srcId="{430B014D-D47B-4394-B2CE-C213894DDD37}" destId="{00FC5C88-65DE-40A7-9DB7-0EE7604E5B4E}" srcOrd="2" destOrd="0" presId="urn:microsoft.com/office/officeart/2018/2/layout/IconVerticalSolidList"/>
    <dgm:cxn modelId="{90FDA41F-0ADD-40B7-AEC1-20C6A576CD5F}" type="presParOf" srcId="{430B014D-D47B-4394-B2CE-C213894DDD37}" destId="{6EC31C73-C291-40B5-813D-639DD35A0023}" srcOrd="3" destOrd="0" presId="urn:microsoft.com/office/officeart/2018/2/layout/IconVerticalSolidList"/>
    <dgm:cxn modelId="{977F1439-64A5-4544-9CC4-A4A7668C7925}" type="presParOf" srcId="{C5CF1355-0871-463F-A51C-E4FACB596F19}" destId="{2FF9FA03-6C37-49F1-93FD-8DF43A1DF207}" srcOrd="1" destOrd="0" presId="urn:microsoft.com/office/officeart/2018/2/layout/IconVerticalSolidList"/>
    <dgm:cxn modelId="{9ECE9DC7-C9C9-47D0-895D-CFD08C537176}" type="presParOf" srcId="{C5CF1355-0871-463F-A51C-E4FACB596F19}" destId="{811AEE63-1457-4B67-A66C-72AAABC4A94F}" srcOrd="2" destOrd="0" presId="urn:microsoft.com/office/officeart/2018/2/layout/IconVerticalSolidList"/>
    <dgm:cxn modelId="{215D5482-F6AB-477B-831C-6622CF8DDD58}" type="presParOf" srcId="{811AEE63-1457-4B67-A66C-72AAABC4A94F}" destId="{9C185643-2F3C-4F69-98FA-FD305A522919}" srcOrd="0" destOrd="0" presId="urn:microsoft.com/office/officeart/2018/2/layout/IconVerticalSolidList"/>
    <dgm:cxn modelId="{39E634AE-D133-4E7B-B6C8-7FC49DE9F6EB}" type="presParOf" srcId="{811AEE63-1457-4B67-A66C-72AAABC4A94F}" destId="{B1152A49-E790-489A-9B8A-DDEA41FF5166}" srcOrd="1" destOrd="0" presId="urn:microsoft.com/office/officeart/2018/2/layout/IconVerticalSolidList"/>
    <dgm:cxn modelId="{E638C151-0EA8-4A5E-A3D7-FF0A53156C82}" type="presParOf" srcId="{811AEE63-1457-4B67-A66C-72AAABC4A94F}" destId="{B356996A-DDF5-4061-B198-98D73EA0852E}" srcOrd="2" destOrd="0" presId="urn:microsoft.com/office/officeart/2018/2/layout/IconVerticalSolidList"/>
    <dgm:cxn modelId="{D552E3CE-2D10-4DB0-9B56-527DAED776BA}" type="presParOf" srcId="{811AEE63-1457-4B67-A66C-72AAABC4A94F}" destId="{037A8BD5-E93D-45E7-9BEA-FD6BCD679909}" srcOrd="3" destOrd="0" presId="urn:microsoft.com/office/officeart/2018/2/layout/IconVerticalSolidList"/>
    <dgm:cxn modelId="{F7934D07-9D32-43D3-A812-D85131C5EBB6}" type="presParOf" srcId="{C5CF1355-0871-463F-A51C-E4FACB596F19}" destId="{E7184A9F-8FDE-4837-B9C3-890EECD0B7AF}" srcOrd="3" destOrd="0" presId="urn:microsoft.com/office/officeart/2018/2/layout/IconVerticalSolidList"/>
    <dgm:cxn modelId="{049266D5-88BC-420E-A4AC-4A814982D499}" type="presParOf" srcId="{C5CF1355-0871-463F-A51C-E4FACB596F19}" destId="{1C128A98-981E-44AB-B439-B3C143922AF1}" srcOrd="4" destOrd="0" presId="urn:microsoft.com/office/officeart/2018/2/layout/IconVerticalSolidList"/>
    <dgm:cxn modelId="{878C0C1A-0213-48A5-9634-70996335C2B1}" type="presParOf" srcId="{1C128A98-981E-44AB-B439-B3C143922AF1}" destId="{58E87371-E49F-4DA7-BE04-62DDB82344AA}" srcOrd="0" destOrd="0" presId="urn:microsoft.com/office/officeart/2018/2/layout/IconVerticalSolidList"/>
    <dgm:cxn modelId="{F969D8C8-97E6-460B-A42B-B75EC2463DB2}" type="presParOf" srcId="{1C128A98-981E-44AB-B439-B3C143922AF1}" destId="{4A93813A-12D4-47E9-82C9-CD4F422B0DF8}" srcOrd="1" destOrd="0" presId="urn:microsoft.com/office/officeart/2018/2/layout/IconVerticalSolidList"/>
    <dgm:cxn modelId="{D42C3393-26BE-474B-AC20-CDCF497627C8}" type="presParOf" srcId="{1C128A98-981E-44AB-B439-B3C143922AF1}" destId="{CE7A10AA-0165-4D03-A49F-CC835270D7A2}" srcOrd="2" destOrd="0" presId="urn:microsoft.com/office/officeart/2018/2/layout/IconVerticalSolidList"/>
    <dgm:cxn modelId="{86097113-0CBC-4A6C-8E6E-494F7CDD3A31}" type="presParOf" srcId="{1C128A98-981E-44AB-B439-B3C143922AF1}" destId="{3B199902-14C9-4335-AE06-103901A8DD46}" srcOrd="3" destOrd="0" presId="urn:microsoft.com/office/officeart/2018/2/layout/IconVerticalSolidList"/>
    <dgm:cxn modelId="{E1F2CFD8-E5EB-47AD-85E9-CB418D0B7FE7}" type="presParOf" srcId="{C5CF1355-0871-463F-A51C-E4FACB596F19}" destId="{C84D6BFD-6040-4750-B896-875997A03952}" srcOrd="5" destOrd="0" presId="urn:microsoft.com/office/officeart/2018/2/layout/IconVerticalSolidList"/>
    <dgm:cxn modelId="{6128A99C-D21A-4E92-81BF-81F4CB8A91F8}" type="presParOf" srcId="{C5CF1355-0871-463F-A51C-E4FACB596F19}" destId="{A2BDB0F1-929B-40A3-AFBC-5EB2BFCC55BC}" srcOrd="6" destOrd="0" presId="urn:microsoft.com/office/officeart/2018/2/layout/IconVerticalSolidList"/>
    <dgm:cxn modelId="{DC7BDD94-450F-4926-8EBF-E9567A751851}" type="presParOf" srcId="{A2BDB0F1-929B-40A3-AFBC-5EB2BFCC55BC}" destId="{20F2FC32-78CA-4FCB-B119-C4186B4A01AF}" srcOrd="0" destOrd="0" presId="urn:microsoft.com/office/officeart/2018/2/layout/IconVerticalSolidList"/>
    <dgm:cxn modelId="{0ABC6DAF-C59A-417C-AF01-4747DB3D38BE}" type="presParOf" srcId="{A2BDB0F1-929B-40A3-AFBC-5EB2BFCC55BC}" destId="{108A6520-669F-425D-B506-6AC68F72CAD8}" srcOrd="1" destOrd="0" presId="urn:microsoft.com/office/officeart/2018/2/layout/IconVerticalSolidList"/>
    <dgm:cxn modelId="{81B47CA9-B995-4DC2-88D5-DE0736AD9DCE}" type="presParOf" srcId="{A2BDB0F1-929B-40A3-AFBC-5EB2BFCC55BC}" destId="{A7AC19F6-C912-4675-B7D2-E1160A122648}" srcOrd="2" destOrd="0" presId="urn:microsoft.com/office/officeart/2018/2/layout/IconVerticalSolidList"/>
    <dgm:cxn modelId="{ED942844-EA4C-4A8C-AF36-E0014293AD33}" type="presParOf" srcId="{A2BDB0F1-929B-40A3-AFBC-5EB2BFCC55BC}" destId="{8AFF059A-74B1-42FF-96CE-B2771D8F922A}" srcOrd="3" destOrd="0" presId="urn:microsoft.com/office/officeart/2018/2/layout/IconVerticalSolidList"/>
    <dgm:cxn modelId="{E5560DC1-E57B-47CF-9597-D44016A52FE6}" type="presParOf" srcId="{C5CF1355-0871-463F-A51C-E4FACB596F19}" destId="{EFEE1145-FD3B-4E12-84E5-D7A6AE86F425}" srcOrd="7" destOrd="0" presId="urn:microsoft.com/office/officeart/2018/2/layout/IconVerticalSolidList"/>
    <dgm:cxn modelId="{7A62CF8C-AD86-43D8-8AF3-F1968AAD71AE}" type="presParOf" srcId="{C5CF1355-0871-463F-A51C-E4FACB596F19}" destId="{E4425A9C-0AD3-451A-82AF-CD42A06EA945}" srcOrd="8" destOrd="0" presId="urn:microsoft.com/office/officeart/2018/2/layout/IconVerticalSolidList"/>
    <dgm:cxn modelId="{D100AE36-3C32-4683-99D6-03F486B583CA}" type="presParOf" srcId="{E4425A9C-0AD3-451A-82AF-CD42A06EA945}" destId="{98C95C44-C45D-4CBD-9979-239AC512F884}" srcOrd="0" destOrd="0" presId="urn:microsoft.com/office/officeart/2018/2/layout/IconVerticalSolidList"/>
    <dgm:cxn modelId="{A7854CCC-D531-4D62-86DB-09CDCF56972A}" type="presParOf" srcId="{E4425A9C-0AD3-451A-82AF-CD42A06EA945}" destId="{FC9D5337-9A14-4256-96CB-F1E3DBBECD87}" srcOrd="1" destOrd="0" presId="urn:microsoft.com/office/officeart/2018/2/layout/IconVerticalSolidList"/>
    <dgm:cxn modelId="{2CB2B9E0-32A5-4B02-80A0-A91E4C13D345}" type="presParOf" srcId="{E4425A9C-0AD3-451A-82AF-CD42A06EA945}" destId="{DA1C0534-4A13-4541-AF68-EA28050B1716}" srcOrd="2" destOrd="0" presId="urn:microsoft.com/office/officeart/2018/2/layout/IconVerticalSolidList"/>
    <dgm:cxn modelId="{CF0FAE3B-54FB-458D-B176-D3EBD97C0D8E}" type="presParOf" srcId="{E4425A9C-0AD3-451A-82AF-CD42A06EA945}" destId="{7C22F8F2-0A8E-4382-A551-12F722965140}" srcOrd="3" destOrd="0" presId="urn:microsoft.com/office/officeart/2018/2/layout/IconVerticalSolidList"/>
    <dgm:cxn modelId="{ED77B131-51DE-4626-947B-7D53CF4524DE}" type="presParOf" srcId="{C5CF1355-0871-463F-A51C-E4FACB596F19}" destId="{C90A5485-DF02-44D0-94E5-BB7E1EAECBF2}" srcOrd="9" destOrd="0" presId="urn:microsoft.com/office/officeart/2018/2/layout/IconVerticalSolidList"/>
    <dgm:cxn modelId="{812A58CA-471B-455E-9097-99048A05F0F7}" type="presParOf" srcId="{C5CF1355-0871-463F-A51C-E4FACB596F19}" destId="{B5C7396B-F080-4CBD-AF60-E1C511611424}" srcOrd="10" destOrd="0" presId="urn:microsoft.com/office/officeart/2018/2/layout/IconVerticalSolidList"/>
    <dgm:cxn modelId="{98788A07-8CED-450A-B232-91F9C1A323C7}" type="presParOf" srcId="{B5C7396B-F080-4CBD-AF60-E1C511611424}" destId="{83AB94F4-1413-44A7-9BB1-487F6FCDD796}" srcOrd="0" destOrd="0" presId="urn:microsoft.com/office/officeart/2018/2/layout/IconVerticalSolidList"/>
    <dgm:cxn modelId="{1FC5B23A-DCCB-4417-A7B5-4B17AA3D373D}" type="presParOf" srcId="{B5C7396B-F080-4CBD-AF60-E1C511611424}" destId="{4433AC92-8073-4C18-926F-3AC0903BFEB4}" srcOrd="1" destOrd="0" presId="urn:microsoft.com/office/officeart/2018/2/layout/IconVerticalSolidList"/>
    <dgm:cxn modelId="{45C72D68-5241-41AE-80A0-3B21FFA18684}" type="presParOf" srcId="{B5C7396B-F080-4CBD-AF60-E1C511611424}" destId="{3025E2CF-8FCB-4AD0-AA1A-B86020EC55E0}" srcOrd="2" destOrd="0" presId="urn:microsoft.com/office/officeart/2018/2/layout/IconVerticalSolidList"/>
    <dgm:cxn modelId="{9F5214D5-EEAC-4897-BCAD-8C1FC348761F}" type="presParOf" srcId="{B5C7396B-F080-4CBD-AF60-E1C511611424}" destId="{D3030A5C-5046-4238-B847-F9C8B4D6F0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0F6B48-7563-44A8-B442-123B471306A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9C8ED2F-B1AF-42B3-A929-EB1666FCA8CB}">
      <dgm:prSet/>
      <dgm:spPr/>
      <dgm:t>
        <a:bodyPr/>
        <a:lstStyle/>
        <a:p>
          <a:r>
            <a:rPr lang="cs-CZ" dirty="0"/>
            <a:t>Výzva k akci </a:t>
          </a:r>
          <a:endParaRPr lang="en-US" dirty="0"/>
        </a:p>
      </dgm:t>
    </dgm:pt>
    <dgm:pt modelId="{1B5808C2-B8A6-4EF7-95D3-947ED6FDE4BC}" type="parTrans" cxnId="{7C6CE65E-3991-4A5F-BB17-2405EBE4C314}">
      <dgm:prSet/>
      <dgm:spPr/>
      <dgm:t>
        <a:bodyPr/>
        <a:lstStyle/>
        <a:p>
          <a:endParaRPr lang="en-US"/>
        </a:p>
      </dgm:t>
    </dgm:pt>
    <dgm:pt modelId="{1324FDC8-A2A5-4064-A6E7-D297CA4BCD22}" type="sibTrans" cxnId="{7C6CE65E-3991-4A5F-BB17-2405EBE4C314}">
      <dgm:prSet/>
      <dgm:spPr/>
      <dgm:t>
        <a:bodyPr/>
        <a:lstStyle/>
        <a:p>
          <a:endParaRPr lang="en-US"/>
        </a:p>
      </dgm:t>
    </dgm:pt>
    <dgm:pt modelId="{9F202DE3-D6A0-4B1C-A494-C7ABF1F008F6}">
      <dgm:prSet/>
      <dgm:spPr/>
      <dgm:t>
        <a:bodyPr/>
        <a:lstStyle/>
        <a:p>
          <a:r>
            <a:rPr lang="cs-CZ" strike="sngStrike" dirty="0"/>
            <a:t>Nabízím </a:t>
          </a:r>
          <a:endParaRPr lang="en-US" strike="sngStrike" dirty="0"/>
        </a:p>
      </dgm:t>
    </dgm:pt>
    <dgm:pt modelId="{15CFDC16-AA49-4005-A605-BDC5F352FF8C}" type="parTrans" cxnId="{95DD158F-49EF-4BF7-8F8A-CAB1CC8A48BF}">
      <dgm:prSet/>
      <dgm:spPr/>
      <dgm:t>
        <a:bodyPr/>
        <a:lstStyle/>
        <a:p>
          <a:endParaRPr lang="en-US"/>
        </a:p>
      </dgm:t>
    </dgm:pt>
    <dgm:pt modelId="{7389B446-4F3D-49B4-9C00-F30D6334FDAB}" type="sibTrans" cxnId="{95DD158F-49EF-4BF7-8F8A-CAB1CC8A48BF}">
      <dgm:prSet/>
      <dgm:spPr/>
      <dgm:t>
        <a:bodyPr/>
        <a:lstStyle/>
        <a:p>
          <a:endParaRPr lang="en-US"/>
        </a:p>
      </dgm:t>
    </dgm:pt>
    <dgm:pt modelId="{0292C380-CE7F-4049-B870-4E4FFA682097}">
      <dgm:prSet/>
      <dgm:spPr/>
      <dgm:t>
        <a:bodyPr/>
        <a:lstStyle/>
        <a:p>
          <a:r>
            <a:rPr lang="cs-CZ" dirty="0"/>
            <a:t>Přínos, užitek!!!</a:t>
          </a:r>
          <a:endParaRPr lang="en-US" dirty="0"/>
        </a:p>
      </dgm:t>
    </dgm:pt>
    <dgm:pt modelId="{BBA3CBFF-B273-4B20-8A4C-2ED1502D98FA}" type="parTrans" cxnId="{5A29E4C5-CB66-477E-9EBE-A52A6C5B3929}">
      <dgm:prSet/>
      <dgm:spPr/>
      <dgm:t>
        <a:bodyPr/>
        <a:lstStyle/>
        <a:p>
          <a:endParaRPr lang="en-US"/>
        </a:p>
      </dgm:t>
    </dgm:pt>
    <dgm:pt modelId="{AFC7B6BA-4862-4814-9B11-EFD7F774E57C}" type="sibTrans" cxnId="{5A29E4C5-CB66-477E-9EBE-A52A6C5B3929}">
      <dgm:prSet/>
      <dgm:spPr/>
      <dgm:t>
        <a:bodyPr/>
        <a:lstStyle/>
        <a:p>
          <a:endParaRPr lang="en-US"/>
        </a:p>
      </dgm:t>
    </dgm:pt>
    <dgm:pt modelId="{8B4FF36F-2051-4572-B9DF-A2D3D471BB00}">
      <dgm:prSet/>
      <dgm:spPr/>
      <dgm:t>
        <a:bodyPr/>
        <a:lstStyle/>
        <a:p>
          <a:r>
            <a:rPr lang="cs-CZ" dirty="0"/>
            <a:t>jen 20% příspěvků PRODEJ!!</a:t>
          </a:r>
          <a:endParaRPr lang="en-US" dirty="0"/>
        </a:p>
      </dgm:t>
    </dgm:pt>
    <dgm:pt modelId="{471E2ECD-0622-4B2E-A297-859511163B81}" type="parTrans" cxnId="{CC4BC8EC-CB7D-44B0-8BA5-0C6276FFA44D}">
      <dgm:prSet/>
      <dgm:spPr/>
      <dgm:t>
        <a:bodyPr/>
        <a:lstStyle/>
        <a:p>
          <a:endParaRPr lang="en-US"/>
        </a:p>
      </dgm:t>
    </dgm:pt>
    <dgm:pt modelId="{39784C00-8BE1-40CD-BF41-64FDCA6DE8C9}" type="sibTrans" cxnId="{CC4BC8EC-CB7D-44B0-8BA5-0C6276FFA44D}">
      <dgm:prSet/>
      <dgm:spPr/>
      <dgm:t>
        <a:bodyPr/>
        <a:lstStyle/>
        <a:p>
          <a:endParaRPr lang="en-US"/>
        </a:p>
      </dgm:t>
    </dgm:pt>
    <dgm:pt modelId="{125F3B83-B9B4-4E49-ACCD-A99532D0F4DA}" type="pres">
      <dgm:prSet presAssocID="{CB0F6B48-7563-44A8-B442-123B471306AA}" presName="root" presStyleCnt="0">
        <dgm:presLayoutVars>
          <dgm:dir/>
          <dgm:resizeHandles val="exact"/>
        </dgm:presLayoutVars>
      </dgm:prSet>
      <dgm:spPr/>
    </dgm:pt>
    <dgm:pt modelId="{DCB43B17-2A75-4EE6-AA87-0F263E037421}" type="pres">
      <dgm:prSet presAssocID="{89C8ED2F-B1AF-42B3-A929-EB1666FCA8CB}" presName="compNode" presStyleCnt="0"/>
      <dgm:spPr/>
    </dgm:pt>
    <dgm:pt modelId="{972AE328-E0C9-4E2F-8236-98FE19AAB289}" type="pres">
      <dgm:prSet presAssocID="{89C8ED2F-B1AF-42B3-A929-EB1666FCA8CB}" presName="bgRect" presStyleLbl="bgShp" presStyleIdx="0" presStyleCnt="4" custLinFactNeighborX="-31008" custLinFactNeighborY="-61780"/>
      <dgm:spPr/>
    </dgm:pt>
    <dgm:pt modelId="{E0ADA431-124E-4F7F-AE2C-03A05CC16144}" type="pres">
      <dgm:prSet presAssocID="{89C8ED2F-B1AF-42B3-A929-EB1666FCA8C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87D90A6F-8044-47FF-AC9D-318450AF896A}" type="pres">
      <dgm:prSet presAssocID="{89C8ED2F-B1AF-42B3-A929-EB1666FCA8CB}" presName="spaceRect" presStyleCnt="0"/>
      <dgm:spPr/>
    </dgm:pt>
    <dgm:pt modelId="{675DAB22-D08B-47A6-8EA9-4498B7EC3645}" type="pres">
      <dgm:prSet presAssocID="{89C8ED2F-B1AF-42B3-A929-EB1666FCA8CB}" presName="parTx" presStyleLbl="revTx" presStyleIdx="0" presStyleCnt="4">
        <dgm:presLayoutVars>
          <dgm:chMax val="0"/>
          <dgm:chPref val="0"/>
        </dgm:presLayoutVars>
      </dgm:prSet>
      <dgm:spPr/>
    </dgm:pt>
    <dgm:pt modelId="{34310608-0B30-42A4-9FD6-21A9A075052E}" type="pres">
      <dgm:prSet presAssocID="{1324FDC8-A2A5-4064-A6E7-D297CA4BCD22}" presName="sibTrans" presStyleCnt="0"/>
      <dgm:spPr/>
    </dgm:pt>
    <dgm:pt modelId="{EF2BFE70-EE5D-4E5B-A412-A950A6B8D595}" type="pres">
      <dgm:prSet presAssocID="{9F202DE3-D6A0-4B1C-A494-C7ABF1F008F6}" presName="compNode" presStyleCnt="0"/>
      <dgm:spPr/>
    </dgm:pt>
    <dgm:pt modelId="{C5191E09-F663-45CF-9442-3618821660EA}" type="pres">
      <dgm:prSet presAssocID="{9F202DE3-D6A0-4B1C-A494-C7ABF1F008F6}" presName="bgRect" presStyleLbl="bgShp" presStyleIdx="1" presStyleCnt="4"/>
      <dgm:spPr/>
    </dgm:pt>
    <dgm:pt modelId="{AE194618-8BF3-46B3-96F5-301F3F51BA1D}" type="pres">
      <dgm:prSet presAssocID="{9F202DE3-D6A0-4B1C-A494-C7ABF1F008F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E4FE001C-4A37-40F0-9F06-78A69BD8BA82}" type="pres">
      <dgm:prSet presAssocID="{9F202DE3-D6A0-4B1C-A494-C7ABF1F008F6}" presName="spaceRect" presStyleCnt="0"/>
      <dgm:spPr/>
    </dgm:pt>
    <dgm:pt modelId="{433F0EB6-8640-4D2D-AEDC-707E84D16BFE}" type="pres">
      <dgm:prSet presAssocID="{9F202DE3-D6A0-4B1C-A494-C7ABF1F008F6}" presName="parTx" presStyleLbl="revTx" presStyleIdx="1" presStyleCnt="4">
        <dgm:presLayoutVars>
          <dgm:chMax val="0"/>
          <dgm:chPref val="0"/>
        </dgm:presLayoutVars>
      </dgm:prSet>
      <dgm:spPr/>
    </dgm:pt>
    <dgm:pt modelId="{6F1CF4DD-8875-42C5-892E-54E1A1E1390B}" type="pres">
      <dgm:prSet presAssocID="{7389B446-4F3D-49B4-9C00-F30D6334FDAB}" presName="sibTrans" presStyleCnt="0"/>
      <dgm:spPr/>
    </dgm:pt>
    <dgm:pt modelId="{035F37D8-C7C5-4579-B916-8C2109857C83}" type="pres">
      <dgm:prSet presAssocID="{0292C380-CE7F-4049-B870-4E4FFA682097}" presName="compNode" presStyleCnt="0"/>
      <dgm:spPr/>
    </dgm:pt>
    <dgm:pt modelId="{112E6165-0640-44CE-AF61-45375E1667CE}" type="pres">
      <dgm:prSet presAssocID="{0292C380-CE7F-4049-B870-4E4FFA682097}" presName="bgRect" presStyleLbl="bgShp" presStyleIdx="2" presStyleCnt="4"/>
      <dgm:spPr/>
    </dgm:pt>
    <dgm:pt modelId="{6A30F639-45EE-49F4-BCCE-152E5E51E7F9}" type="pres">
      <dgm:prSet presAssocID="{0292C380-CE7F-4049-B870-4E4FFA68209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B78F971-F20F-43AC-BD4C-13C769B9DFF6}" type="pres">
      <dgm:prSet presAssocID="{0292C380-CE7F-4049-B870-4E4FFA682097}" presName="spaceRect" presStyleCnt="0"/>
      <dgm:spPr/>
    </dgm:pt>
    <dgm:pt modelId="{B1E335D4-6211-4055-97FE-45A04513D646}" type="pres">
      <dgm:prSet presAssocID="{0292C380-CE7F-4049-B870-4E4FFA682097}" presName="parTx" presStyleLbl="revTx" presStyleIdx="2" presStyleCnt="4">
        <dgm:presLayoutVars>
          <dgm:chMax val="0"/>
          <dgm:chPref val="0"/>
        </dgm:presLayoutVars>
      </dgm:prSet>
      <dgm:spPr/>
    </dgm:pt>
    <dgm:pt modelId="{2DCDF094-91A8-4886-99CD-B2ED503C527A}" type="pres">
      <dgm:prSet presAssocID="{AFC7B6BA-4862-4814-9B11-EFD7F774E57C}" presName="sibTrans" presStyleCnt="0"/>
      <dgm:spPr/>
    </dgm:pt>
    <dgm:pt modelId="{5F1B3328-0857-4910-A58F-E5A64119217C}" type="pres">
      <dgm:prSet presAssocID="{8B4FF36F-2051-4572-B9DF-A2D3D471BB00}" presName="compNode" presStyleCnt="0"/>
      <dgm:spPr/>
    </dgm:pt>
    <dgm:pt modelId="{330DBC74-6322-4249-94BC-DC389E32FC3A}" type="pres">
      <dgm:prSet presAssocID="{8B4FF36F-2051-4572-B9DF-A2D3D471BB00}" presName="bgRect" presStyleLbl="bgShp" presStyleIdx="3" presStyleCnt="4"/>
      <dgm:spPr/>
    </dgm:pt>
    <dgm:pt modelId="{1DAE94DA-7AC1-4544-BCBA-834B61846E12}" type="pres">
      <dgm:prSet presAssocID="{8B4FF36F-2051-4572-B9DF-A2D3D471BB0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3AE3F97F-7FB2-40B0-B553-612399AAA6BC}" type="pres">
      <dgm:prSet presAssocID="{8B4FF36F-2051-4572-B9DF-A2D3D471BB00}" presName="spaceRect" presStyleCnt="0"/>
      <dgm:spPr/>
    </dgm:pt>
    <dgm:pt modelId="{BE4797E1-9890-4C13-9923-119668C2D5A2}" type="pres">
      <dgm:prSet presAssocID="{8B4FF36F-2051-4572-B9DF-A2D3D471BB0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9ABA30F-9386-4065-9ECF-8ACD991923FE}" type="presOf" srcId="{9F202DE3-D6A0-4B1C-A494-C7ABF1F008F6}" destId="{433F0EB6-8640-4D2D-AEDC-707E84D16BFE}" srcOrd="0" destOrd="0" presId="urn:microsoft.com/office/officeart/2018/2/layout/IconVerticalSolidList"/>
    <dgm:cxn modelId="{9960DA19-E358-49D2-AE32-1D4E02B77C5C}" type="presOf" srcId="{0292C380-CE7F-4049-B870-4E4FFA682097}" destId="{B1E335D4-6211-4055-97FE-45A04513D646}" srcOrd="0" destOrd="0" presId="urn:microsoft.com/office/officeart/2018/2/layout/IconVerticalSolidList"/>
    <dgm:cxn modelId="{7C6CE65E-3991-4A5F-BB17-2405EBE4C314}" srcId="{CB0F6B48-7563-44A8-B442-123B471306AA}" destId="{89C8ED2F-B1AF-42B3-A929-EB1666FCA8CB}" srcOrd="0" destOrd="0" parTransId="{1B5808C2-B8A6-4EF7-95D3-947ED6FDE4BC}" sibTransId="{1324FDC8-A2A5-4064-A6E7-D297CA4BCD22}"/>
    <dgm:cxn modelId="{E3CBE555-E18F-4D86-A358-00CDBFDAC0F3}" type="presOf" srcId="{89C8ED2F-B1AF-42B3-A929-EB1666FCA8CB}" destId="{675DAB22-D08B-47A6-8EA9-4498B7EC3645}" srcOrd="0" destOrd="0" presId="urn:microsoft.com/office/officeart/2018/2/layout/IconVerticalSolidList"/>
    <dgm:cxn modelId="{95DD158F-49EF-4BF7-8F8A-CAB1CC8A48BF}" srcId="{CB0F6B48-7563-44A8-B442-123B471306AA}" destId="{9F202DE3-D6A0-4B1C-A494-C7ABF1F008F6}" srcOrd="1" destOrd="0" parTransId="{15CFDC16-AA49-4005-A605-BDC5F352FF8C}" sibTransId="{7389B446-4F3D-49B4-9C00-F30D6334FDAB}"/>
    <dgm:cxn modelId="{5A29E4C5-CB66-477E-9EBE-A52A6C5B3929}" srcId="{CB0F6B48-7563-44A8-B442-123B471306AA}" destId="{0292C380-CE7F-4049-B870-4E4FFA682097}" srcOrd="2" destOrd="0" parTransId="{BBA3CBFF-B273-4B20-8A4C-2ED1502D98FA}" sibTransId="{AFC7B6BA-4862-4814-9B11-EFD7F774E57C}"/>
    <dgm:cxn modelId="{3139E8CE-F0B6-4D2F-9E33-E97C093CD1E4}" type="presOf" srcId="{8B4FF36F-2051-4572-B9DF-A2D3D471BB00}" destId="{BE4797E1-9890-4C13-9923-119668C2D5A2}" srcOrd="0" destOrd="0" presId="urn:microsoft.com/office/officeart/2018/2/layout/IconVerticalSolidList"/>
    <dgm:cxn modelId="{CC4BC8EC-CB7D-44B0-8BA5-0C6276FFA44D}" srcId="{CB0F6B48-7563-44A8-B442-123B471306AA}" destId="{8B4FF36F-2051-4572-B9DF-A2D3D471BB00}" srcOrd="3" destOrd="0" parTransId="{471E2ECD-0622-4B2E-A297-859511163B81}" sibTransId="{39784C00-8BE1-40CD-BF41-64FDCA6DE8C9}"/>
    <dgm:cxn modelId="{85F3D2F1-6495-435A-8897-484922113C53}" type="presOf" srcId="{CB0F6B48-7563-44A8-B442-123B471306AA}" destId="{125F3B83-B9B4-4E49-ACCD-A99532D0F4DA}" srcOrd="0" destOrd="0" presId="urn:microsoft.com/office/officeart/2018/2/layout/IconVerticalSolidList"/>
    <dgm:cxn modelId="{E3418E99-B7CB-476C-A6A5-E0F19D5A2DBA}" type="presParOf" srcId="{125F3B83-B9B4-4E49-ACCD-A99532D0F4DA}" destId="{DCB43B17-2A75-4EE6-AA87-0F263E037421}" srcOrd="0" destOrd="0" presId="urn:microsoft.com/office/officeart/2018/2/layout/IconVerticalSolidList"/>
    <dgm:cxn modelId="{83645CF6-AA7F-4BD2-AB8A-EBB9D7C745C1}" type="presParOf" srcId="{DCB43B17-2A75-4EE6-AA87-0F263E037421}" destId="{972AE328-E0C9-4E2F-8236-98FE19AAB289}" srcOrd="0" destOrd="0" presId="urn:microsoft.com/office/officeart/2018/2/layout/IconVerticalSolidList"/>
    <dgm:cxn modelId="{5C9D6E60-AB22-4CD8-B92B-EE66CEE1CC63}" type="presParOf" srcId="{DCB43B17-2A75-4EE6-AA87-0F263E037421}" destId="{E0ADA431-124E-4F7F-AE2C-03A05CC16144}" srcOrd="1" destOrd="0" presId="urn:microsoft.com/office/officeart/2018/2/layout/IconVerticalSolidList"/>
    <dgm:cxn modelId="{0C67D783-9FCD-4C29-B57E-7FA67AA3669F}" type="presParOf" srcId="{DCB43B17-2A75-4EE6-AA87-0F263E037421}" destId="{87D90A6F-8044-47FF-AC9D-318450AF896A}" srcOrd="2" destOrd="0" presId="urn:microsoft.com/office/officeart/2018/2/layout/IconVerticalSolidList"/>
    <dgm:cxn modelId="{5D54AB4C-3CDA-4432-B561-B54F956F9D06}" type="presParOf" srcId="{DCB43B17-2A75-4EE6-AA87-0F263E037421}" destId="{675DAB22-D08B-47A6-8EA9-4498B7EC3645}" srcOrd="3" destOrd="0" presId="urn:microsoft.com/office/officeart/2018/2/layout/IconVerticalSolidList"/>
    <dgm:cxn modelId="{B7CD9736-B873-4343-A16F-C443F1EC2C9C}" type="presParOf" srcId="{125F3B83-B9B4-4E49-ACCD-A99532D0F4DA}" destId="{34310608-0B30-42A4-9FD6-21A9A075052E}" srcOrd="1" destOrd="0" presId="urn:microsoft.com/office/officeart/2018/2/layout/IconVerticalSolidList"/>
    <dgm:cxn modelId="{E54F2BBD-118A-45D0-AF47-3F032EFFD507}" type="presParOf" srcId="{125F3B83-B9B4-4E49-ACCD-A99532D0F4DA}" destId="{EF2BFE70-EE5D-4E5B-A412-A950A6B8D595}" srcOrd="2" destOrd="0" presId="urn:microsoft.com/office/officeart/2018/2/layout/IconVerticalSolidList"/>
    <dgm:cxn modelId="{8D340EC9-53C2-478C-A710-8F46F7E96C4F}" type="presParOf" srcId="{EF2BFE70-EE5D-4E5B-A412-A950A6B8D595}" destId="{C5191E09-F663-45CF-9442-3618821660EA}" srcOrd="0" destOrd="0" presId="urn:microsoft.com/office/officeart/2018/2/layout/IconVerticalSolidList"/>
    <dgm:cxn modelId="{4E32D30F-B281-461E-9D62-073BAAF49DB4}" type="presParOf" srcId="{EF2BFE70-EE5D-4E5B-A412-A950A6B8D595}" destId="{AE194618-8BF3-46B3-96F5-301F3F51BA1D}" srcOrd="1" destOrd="0" presId="urn:microsoft.com/office/officeart/2018/2/layout/IconVerticalSolidList"/>
    <dgm:cxn modelId="{E4ABBBC0-CD24-44F0-81CE-1550C4E8B6E0}" type="presParOf" srcId="{EF2BFE70-EE5D-4E5B-A412-A950A6B8D595}" destId="{E4FE001C-4A37-40F0-9F06-78A69BD8BA82}" srcOrd="2" destOrd="0" presId="urn:microsoft.com/office/officeart/2018/2/layout/IconVerticalSolidList"/>
    <dgm:cxn modelId="{43086515-98CF-4B25-AF94-7E66BCA5352F}" type="presParOf" srcId="{EF2BFE70-EE5D-4E5B-A412-A950A6B8D595}" destId="{433F0EB6-8640-4D2D-AEDC-707E84D16BFE}" srcOrd="3" destOrd="0" presId="urn:microsoft.com/office/officeart/2018/2/layout/IconVerticalSolidList"/>
    <dgm:cxn modelId="{2D668DBA-2CCE-435A-83C2-7E0607CB4470}" type="presParOf" srcId="{125F3B83-B9B4-4E49-ACCD-A99532D0F4DA}" destId="{6F1CF4DD-8875-42C5-892E-54E1A1E1390B}" srcOrd="3" destOrd="0" presId="urn:microsoft.com/office/officeart/2018/2/layout/IconVerticalSolidList"/>
    <dgm:cxn modelId="{B0D9C977-FCE5-4E2F-9C43-F3D5C4CDD620}" type="presParOf" srcId="{125F3B83-B9B4-4E49-ACCD-A99532D0F4DA}" destId="{035F37D8-C7C5-4579-B916-8C2109857C83}" srcOrd="4" destOrd="0" presId="urn:microsoft.com/office/officeart/2018/2/layout/IconVerticalSolidList"/>
    <dgm:cxn modelId="{B0DFE5A9-0345-4C46-BBF4-5B2E7FC2D547}" type="presParOf" srcId="{035F37D8-C7C5-4579-B916-8C2109857C83}" destId="{112E6165-0640-44CE-AF61-45375E1667CE}" srcOrd="0" destOrd="0" presId="urn:microsoft.com/office/officeart/2018/2/layout/IconVerticalSolidList"/>
    <dgm:cxn modelId="{631FA1D1-0E78-49C5-A1BE-A0F1AD42C573}" type="presParOf" srcId="{035F37D8-C7C5-4579-B916-8C2109857C83}" destId="{6A30F639-45EE-49F4-BCCE-152E5E51E7F9}" srcOrd="1" destOrd="0" presId="urn:microsoft.com/office/officeart/2018/2/layout/IconVerticalSolidList"/>
    <dgm:cxn modelId="{8955E34B-993F-4CE6-865B-31CED99BB67D}" type="presParOf" srcId="{035F37D8-C7C5-4579-B916-8C2109857C83}" destId="{CB78F971-F20F-43AC-BD4C-13C769B9DFF6}" srcOrd="2" destOrd="0" presId="urn:microsoft.com/office/officeart/2018/2/layout/IconVerticalSolidList"/>
    <dgm:cxn modelId="{F0F5392A-23E0-4FED-BC5B-2A6E9DBC841A}" type="presParOf" srcId="{035F37D8-C7C5-4579-B916-8C2109857C83}" destId="{B1E335D4-6211-4055-97FE-45A04513D646}" srcOrd="3" destOrd="0" presId="urn:microsoft.com/office/officeart/2018/2/layout/IconVerticalSolidList"/>
    <dgm:cxn modelId="{3EED9EA1-EEB1-407F-9317-4D6F3E589CEE}" type="presParOf" srcId="{125F3B83-B9B4-4E49-ACCD-A99532D0F4DA}" destId="{2DCDF094-91A8-4886-99CD-B2ED503C527A}" srcOrd="5" destOrd="0" presId="urn:microsoft.com/office/officeart/2018/2/layout/IconVerticalSolidList"/>
    <dgm:cxn modelId="{7FC13E86-4386-4BFB-838A-3F2F2E27207E}" type="presParOf" srcId="{125F3B83-B9B4-4E49-ACCD-A99532D0F4DA}" destId="{5F1B3328-0857-4910-A58F-E5A64119217C}" srcOrd="6" destOrd="0" presId="urn:microsoft.com/office/officeart/2018/2/layout/IconVerticalSolidList"/>
    <dgm:cxn modelId="{B6CFB038-FD61-4CFA-9E70-21F5D1BFEADB}" type="presParOf" srcId="{5F1B3328-0857-4910-A58F-E5A64119217C}" destId="{330DBC74-6322-4249-94BC-DC389E32FC3A}" srcOrd="0" destOrd="0" presId="urn:microsoft.com/office/officeart/2018/2/layout/IconVerticalSolidList"/>
    <dgm:cxn modelId="{40B6550C-8D9D-453D-BBE2-3EF40E412332}" type="presParOf" srcId="{5F1B3328-0857-4910-A58F-E5A64119217C}" destId="{1DAE94DA-7AC1-4544-BCBA-834B61846E12}" srcOrd="1" destOrd="0" presId="urn:microsoft.com/office/officeart/2018/2/layout/IconVerticalSolidList"/>
    <dgm:cxn modelId="{1147A663-E9FE-4E77-87FE-1BC6CE0CB572}" type="presParOf" srcId="{5F1B3328-0857-4910-A58F-E5A64119217C}" destId="{3AE3F97F-7FB2-40B0-B553-612399AAA6BC}" srcOrd="2" destOrd="0" presId="urn:microsoft.com/office/officeart/2018/2/layout/IconVerticalSolidList"/>
    <dgm:cxn modelId="{6012EC5B-00A9-4ED2-A29D-DF9891487EC8}" type="presParOf" srcId="{5F1B3328-0857-4910-A58F-E5A64119217C}" destId="{BE4797E1-9890-4C13-9923-119668C2D5A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0242D8-899F-43F6-AC3E-C57A1DDE543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AAE4228-EE7E-4772-9C12-ACE63E6679C1}">
      <dgm:prSet/>
      <dgm:spPr/>
      <dgm:t>
        <a:bodyPr/>
        <a:lstStyle/>
        <a:p>
          <a:r>
            <a:rPr lang="cs-CZ" dirty="0"/>
            <a:t>Intenzivnější budování vztahu s publikem</a:t>
          </a:r>
          <a:endParaRPr lang="en-US" dirty="0"/>
        </a:p>
      </dgm:t>
    </dgm:pt>
    <dgm:pt modelId="{0EB72BFD-4A4C-465F-B0D1-F9DA0250ECED}" type="parTrans" cxnId="{A57696AB-8B23-4DB6-8E0F-78109D5C0547}">
      <dgm:prSet/>
      <dgm:spPr/>
      <dgm:t>
        <a:bodyPr/>
        <a:lstStyle/>
        <a:p>
          <a:endParaRPr lang="en-US"/>
        </a:p>
      </dgm:t>
    </dgm:pt>
    <dgm:pt modelId="{E1DC3CB1-E84B-4F86-9D63-126E69968B12}" type="sibTrans" cxnId="{A57696AB-8B23-4DB6-8E0F-78109D5C0547}">
      <dgm:prSet/>
      <dgm:spPr/>
      <dgm:t>
        <a:bodyPr/>
        <a:lstStyle/>
        <a:p>
          <a:endParaRPr lang="en-US"/>
        </a:p>
      </dgm:t>
    </dgm:pt>
    <dgm:pt modelId="{ADC5E40B-AC2D-4700-9983-823EA42C1B7A}">
      <dgm:prSet/>
      <dgm:spPr/>
      <dgm:t>
        <a:bodyPr/>
        <a:lstStyle/>
        <a:p>
          <a:r>
            <a:rPr lang="cs-CZ" dirty="0"/>
            <a:t>Rychlejší získávání důvěry</a:t>
          </a:r>
          <a:endParaRPr lang="en-US" dirty="0"/>
        </a:p>
      </dgm:t>
    </dgm:pt>
    <dgm:pt modelId="{02095712-3652-4866-89F7-DC7B39BD8793}" type="parTrans" cxnId="{B473F447-E7D9-42BE-90DB-EADA2D474334}">
      <dgm:prSet/>
      <dgm:spPr/>
      <dgm:t>
        <a:bodyPr/>
        <a:lstStyle/>
        <a:p>
          <a:endParaRPr lang="en-US"/>
        </a:p>
      </dgm:t>
    </dgm:pt>
    <dgm:pt modelId="{0A4A4E38-62EA-478D-88CF-A68848BCCB1F}" type="sibTrans" cxnId="{B473F447-E7D9-42BE-90DB-EADA2D474334}">
      <dgm:prSet/>
      <dgm:spPr/>
      <dgm:t>
        <a:bodyPr/>
        <a:lstStyle/>
        <a:p>
          <a:endParaRPr lang="en-US"/>
        </a:p>
      </dgm:t>
    </dgm:pt>
    <dgm:pt modelId="{EA37F5F5-A0B4-44D8-84FD-8653B435CBB5}">
      <dgm:prSet/>
      <dgm:spPr/>
      <dgm:t>
        <a:bodyPr/>
        <a:lstStyle/>
        <a:p>
          <a:r>
            <a:rPr lang="cs-CZ" dirty="0"/>
            <a:t>Snazší komunikace a prodej</a:t>
          </a:r>
          <a:endParaRPr lang="en-US" dirty="0"/>
        </a:p>
      </dgm:t>
    </dgm:pt>
    <dgm:pt modelId="{D8C7CD63-BD20-46E4-B47B-67A022604D0F}" type="parTrans" cxnId="{9A538D12-08A5-4C50-9148-0ECEA0CF1F52}">
      <dgm:prSet/>
      <dgm:spPr/>
      <dgm:t>
        <a:bodyPr/>
        <a:lstStyle/>
        <a:p>
          <a:endParaRPr lang="en-US"/>
        </a:p>
      </dgm:t>
    </dgm:pt>
    <dgm:pt modelId="{8CBA0D77-E2C8-4BCE-98D0-9C0C09F25599}" type="sibTrans" cxnId="{9A538D12-08A5-4C50-9148-0ECEA0CF1F52}">
      <dgm:prSet/>
      <dgm:spPr/>
      <dgm:t>
        <a:bodyPr/>
        <a:lstStyle/>
        <a:p>
          <a:endParaRPr lang="en-US"/>
        </a:p>
      </dgm:t>
    </dgm:pt>
    <dgm:pt modelId="{2A0C4739-E806-40E7-B3C7-17701D325E91}">
      <dgm:prSet/>
      <dgm:spPr/>
      <dgm:t>
        <a:bodyPr/>
        <a:lstStyle/>
        <a:p>
          <a:r>
            <a:rPr lang="cs-CZ" dirty="0"/>
            <a:t>Do skupin mohu členy pozvat, doporučuji využít booster příspěvek</a:t>
          </a:r>
          <a:endParaRPr lang="en-US" dirty="0"/>
        </a:p>
      </dgm:t>
    </dgm:pt>
    <dgm:pt modelId="{9EB0CA48-B197-40C8-A86B-7D7EED7F5A31}" type="parTrans" cxnId="{AA60B01F-9B49-441C-A938-E3F98AF409B8}">
      <dgm:prSet/>
      <dgm:spPr/>
      <dgm:t>
        <a:bodyPr/>
        <a:lstStyle/>
        <a:p>
          <a:endParaRPr lang="en-US"/>
        </a:p>
      </dgm:t>
    </dgm:pt>
    <dgm:pt modelId="{16FEB493-7A69-4455-9BA4-48A3B010E838}" type="sibTrans" cxnId="{AA60B01F-9B49-441C-A938-E3F98AF409B8}">
      <dgm:prSet/>
      <dgm:spPr/>
      <dgm:t>
        <a:bodyPr/>
        <a:lstStyle/>
        <a:p>
          <a:endParaRPr lang="en-US"/>
        </a:p>
      </dgm:t>
    </dgm:pt>
    <dgm:pt modelId="{01E15441-0BFD-4CFA-A0A1-F4089D6D8B0A}">
      <dgm:prSet/>
      <dgm:spPr/>
      <dgm:t>
        <a:bodyPr/>
        <a:lstStyle/>
        <a:p>
          <a:r>
            <a:rPr lang="cs-CZ" dirty="0"/>
            <a:t>Propojení skupiny a firemní stránky</a:t>
          </a:r>
          <a:endParaRPr lang="en-US" dirty="0"/>
        </a:p>
      </dgm:t>
    </dgm:pt>
    <dgm:pt modelId="{3C4AC400-2BCE-4AEF-B2D1-2BFE4F9CCA44}" type="parTrans" cxnId="{64ACE6E9-7188-4D5D-B5BA-939248630CE1}">
      <dgm:prSet/>
      <dgm:spPr/>
      <dgm:t>
        <a:bodyPr/>
        <a:lstStyle/>
        <a:p>
          <a:endParaRPr lang="en-US"/>
        </a:p>
      </dgm:t>
    </dgm:pt>
    <dgm:pt modelId="{A1B8E178-0850-41A0-AF39-130F261E36A9}" type="sibTrans" cxnId="{64ACE6E9-7188-4D5D-B5BA-939248630CE1}">
      <dgm:prSet/>
      <dgm:spPr/>
      <dgm:t>
        <a:bodyPr/>
        <a:lstStyle/>
        <a:p>
          <a:endParaRPr lang="en-US"/>
        </a:p>
      </dgm:t>
    </dgm:pt>
    <dgm:pt modelId="{65D22D24-0EB7-422D-9098-FB6DF005BE3B}">
      <dgm:prSet/>
      <dgm:spPr/>
      <dgm:t>
        <a:bodyPr/>
        <a:lstStyle/>
        <a:p>
          <a:r>
            <a:rPr lang="cs-CZ" dirty="0"/>
            <a:t>POZOR: Velká zodpovědnost!!!</a:t>
          </a:r>
          <a:endParaRPr lang="en-US" dirty="0"/>
        </a:p>
      </dgm:t>
    </dgm:pt>
    <dgm:pt modelId="{1F99F7CB-86C6-4DB5-9BCE-EAA337893329}" type="parTrans" cxnId="{C4B7CA12-F0FD-47E5-A6C6-DD705AA5D2FD}">
      <dgm:prSet/>
      <dgm:spPr/>
      <dgm:t>
        <a:bodyPr/>
        <a:lstStyle/>
        <a:p>
          <a:endParaRPr lang="en-US"/>
        </a:p>
      </dgm:t>
    </dgm:pt>
    <dgm:pt modelId="{A3186EE3-FA17-4F60-84D7-1670FF114BC3}" type="sibTrans" cxnId="{C4B7CA12-F0FD-47E5-A6C6-DD705AA5D2FD}">
      <dgm:prSet/>
      <dgm:spPr/>
      <dgm:t>
        <a:bodyPr/>
        <a:lstStyle/>
        <a:p>
          <a:endParaRPr lang="en-US"/>
        </a:p>
      </dgm:t>
    </dgm:pt>
    <dgm:pt modelId="{DFCE6877-ED80-4366-B30E-866482630E34}">
      <dgm:prSet/>
      <dgm:spPr/>
      <dgm:t>
        <a:bodyPr/>
        <a:lstStyle/>
        <a:p>
          <a:r>
            <a:rPr lang="cs-CZ" dirty="0"/>
            <a:t>Doporučení: spolupráce na správě a tvorbě obsahu</a:t>
          </a:r>
          <a:endParaRPr lang="en-US" dirty="0"/>
        </a:p>
      </dgm:t>
    </dgm:pt>
    <dgm:pt modelId="{C4E93C47-825B-4A9D-B2E8-B46FE96D6BD9}" type="parTrans" cxnId="{DD3ED233-FC2F-400F-8432-D1E42692E302}">
      <dgm:prSet/>
      <dgm:spPr/>
      <dgm:t>
        <a:bodyPr/>
        <a:lstStyle/>
        <a:p>
          <a:endParaRPr lang="en-US"/>
        </a:p>
      </dgm:t>
    </dgm:pt>
    <dgm:pt modelId="{843FB8A2-6864-4EE8-834F-1316C8C142AE}" type="sibTrans" cxnId="{DD3ED233-FC2F-400F-8432-D1E42692E302}">
      <dgm:prSet/>
      <dgm:spPr/>
      <dgm:t>
        <a:bodyPr/>
        <a:lstStyle/>
        <a:p>
          <a:endParaRPr lang="en-US"/>
        </a:p>
      </dgm:t>
    </dgm:pt>
    <dgm:pt modelId="{11983028-2A7D-4A8E-B861-B8F0162AE33C}" type="pres">
      <dgm:prSet presAssocID="{870242D8-899F-43F6-AC3E-C57A1DDE5430}" presName="root" presStyleCnt="0">
        <dgm:presLayoutVars>
          <dgm:dir/>
          <dgm:resizeHandles val="exact"/>
        </dgm:presLayoutVars>
      </dgm:prSet>
      <dgm:spPr/>
    </dgm:pt>
    <dgm:pt modelId="{0785C6B7-95D9-4644-9254-6B878CAD7405}" type="pres">
      <dgm:prSet presAssocID="{4AAE4228-EE7E-4772-9C12-ACE63E6679C1}" presName="compNode" presStyleCnt="0"/>
      <dgm:spPr/>
    </dgm:pt>
    <dgm:pt modelId="{BA492CF9-9038-4744-A6DB-F457BD71480D}" type="pres">
      <dgm:prSet presAssocID="{4AAE4228-EE7E-4772-9C12-ACE63E6679C1}" presName="bgRect" presStyleLbl="bgShp" presStyleIdx="0" presStyleCnt="7" custLinFactNeighborX="-3915" custLinFactNeighborY="-62387"/>
      <dgm:spPr/>
    </dgm:pt>
    <dgm:pt modelId="{7C5D4FC5-94C7-4B9A-AC72-A95542EC2873}" type="pres">
      <dgm:prSet presAssocID="{4AAE4228-EE7E-4772-9C12-ACE63E6679C1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236A3B5-C46A-4719-93D0-86022BB5750A}" type="pres">
      <dgm:prSet presAssocID="{4AAE4228-EE7E-4772-9C12-ACE63E6679C1}" presName="spaceRect" presStyleCnt="0"/>
      <dgm:spPr/>
    </dgm:pt>
    <dgm:pt modelId="{12750DBE-3245-425B-A7E6-39785F03F993}" type="pres">
      <dgm:prSet presAssocID="{4AAE4228-EE7E-4772-9C12-ACE63E6679C1}" presName="parTx" presStyleLbl="revTx" presStyleIdx="0" presStyleCnt="7">
        <dgm:presLayoutVars>
          <dgm:chMax val="0"/>
          <dgm:chPref val="0"/>
        </dgm:presLayoutVars>
      </dgm:prSet>
      <dgm:spPr/>
    </dgm:pt>
    <dgm:pt modelId="{883387AD-525E-4622-8C30-76C52C10935B}" type="pres">
      <dgm:prSet presAssocID="{E1DC3CB1-E84B-4F86-9D63-126E69968B12}" presName="sibTrans" presStyleCnt="0"/>
      <dgm:spPr/>
    </dgm:pt>
    <dgm:pt modelId="{B48BA8C1-211E-4D88-B711-31D84435BD3C}" type="pres">
      <dgm:prSet presAssocID="{ADC5E40B-AC2D-4700-9983-823EA42C1B7A}" presName="compNode" presStyleCnt="0"/>
      <dgm:spPr/>
    </dgm:pt>
    <dgm:pt modelId="{A95C4694-9893-441C-80D2-E380368869AE}" type="pres">
      <dgm:prSet presAssocID="{ADC5E40B-AC2D-4700-9983-823EA42C1B7A}" presName="bgRect" presStyleLbl="bgShp" presStyleIdx="1" presStyleCnt="7"/>
      <dgm:spPr/>
    </dgm:pt>
    <dgm:pt modelId="{E2990DDA-01FB-464E-88DD-3B710CE94C70}" type="pres">
      <dgm:prSet presAssocID="{ADC5E40B-AC2D-4700-9983-823EA42C1B7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D0CDAF92-DA13-48FD-9831-C702BEF42CAD}" type="pres">
      <dgm:prSet presAssocID="{ADC5E40B-AC2D-4700-9983-823EA42C1B7A}" presName="spaceRect" presStyleCnt="0"/>
      <dgm:spPr/>
    </dgm:pt>
    <dgm:pt modelId="{FEF46DCC-7A8A-4B5B-B9FD-724E071F8E94}" type="pres">
      <dgm:prSet presAssocID="{ADC5E40B-AC2D-4700-9983-823EA42C1B7A}" presName="parTx" presStyleLbl="revTx" presStyleIdx="1" presStyleCnt="7">
        <dgm:presLayoutVars>
          <dgm:chMax val="0"/>
          <dgm:chPref val="0"/>
        </dgm:presLayoutVars>
      </dgm:prSet>
      <dgm:spPr/>
    </dgm:pt>
    <dgm:pt modelId="{AA7D95D0-8BC8-4CA5-AEC5-CADFFB2702F9}" type="pres">
      <dgm:prSet presAssocID="{0A4A4E38-62EA-478D-88CF-A68848BCCB1F}" presName="sibTrans" presStyleCnt="0"/>
      <dgm:spPr/>
    </dgm:pt>
    <dgm:pt modelId="{CE424304-C76C-4F5C-AA88-47B64E8AB019}" type="pres">
      <dgm:prSet presAssocID="{EA37F5F5-A0B4-44D8-84FD-8653B435CBB5}" presName="compNode" presStyleCnt="0"/>
      <dgm:spPr/>
    </dgm:pt>
    <dgm:pt modelId="{4C1A9823-173A-433F-85F6-E9950D21B973}" type="pres">
      <dgm:prSet presAssocID="{EA37F5F5-A0B4-44D8-84FD-8653B435CBB5}" presName="bgRect" presStyleLbl="bgShp" presStyleIdx="2" presStyleCnt="7"/>
      <dgm:spPr/>
    </dgm:pt>
    <dgm:pt modelId="{FDEBB999-51A8-4044-8C7F-647313AC7784}" type="pres">
      <dgm:prSet presAssocID="{EA37F5F5-A0B4-44D8-84FD-8653B435CBB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388D053-35E1-4817-A321-88D79016B96D}" type="pres">
      <dgm:prSet presAssocID="{EA37F5F5-A0B4-44D8-84FD-8653B435CBB5}" presName="spaceRect" presStyleCnt="0"/>
      <dgm:spPr/>
    </dgm:pt>
    <dgm:pt modelId="{34BDECA6-EB9E-430A-B609-5A0226212F8E}" type="pres">
      <dgm:prSet presAssocID="{EA37F5F5-A0B4-44D8-84FD-8653B435CBB5}" presName="parTx" presStyleLbl="revTx" presStyleIdx="2" presStyleCnt="7">
        <dgm:presLayoutVars>
          <dgm:chMax val="0"/>
          <dgm:chPref val="0"/>
        </dgm:presLayoutVars>
      </dgm:prSet>
      <dgm:spPr/>
    </dgm:pt>
    <dgm:pt modelId="{0E7D2831-4D8A-4945-9480-EB95C01D6263}" type="pres">
      <dgm:prSet presAssocID="{8CBA0D77-E2C8-4BCE-98D0-9C0C09F25599}" presName="sibTrans" presStyleCnt="0"/>
      <dgm:spPr/>
    </dgm:pt>
    <dgm:pt modelId="{67DC590F-4F05-4447-965F-9AC98BD0CB9D}" type="pres">
      <dgm:prSet presAssocID="{2A0C4739-E806-40E7-B3C7-17701D325E91}" presName="compNode" presStyleCnt="0"/>
      <dgm:spPr/>
    </dgm:pt>
    <dgm:pt modelId="{E412230B-3F78-470C-BF6D-62872F218AEB}" type="pres">
      <dgm:prSet presAssocID="{2A0C4739-E806-40E7-B3C7-17701D325E91}" presName="bgRect" presStyleLbl="bgShp" presStyleIdx="3" presStyleCnt="7"/>
      <dgm:spPr/>
    </dgm:pt>
    <dgm:pt modelId="{4AE0A2CD-6125-4FFC-A8D6-A8D265B91043}" type="pres">
      <dgm:prSet presAssocID="{2A0C4739-E806-40E7-B3C7-17701D325E91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4D09BB44-B5CD-4B95-AD84-895DFFFCD809}" type="pres">
      <dgm:prSet presAssocID="{2A0C4739-E806-40E7-B3C7-17701D325E91}" presName="spaceRect" presStyleCnt="0"/>
      <dgm:spPr/>
    </dgm:pt>
    <dgm:pt modelId="{D9D12CE1-AAE6-4A8D-BAD4-F0912747C5B2}" type="pres">
      <dgm:prSet presAssocID="{2A0C4739-E806-40E7-B3C7-17701D325E91}" presName="parTx" presStyleLbl="revTx" presStyleIdx="3" presStyleCnt="7">
        <dgm:presLayoutVars>
          <dgm:chMax val="0"/>
          <dgm:chPref val="0"/>
        </dgm:presLayoutVars>
      </dgm:prSet>
      <dgm:spPr/>
    </dgm:pt>
    <dgm:pt modelId="{07192688-A765-4282-981C-90982C81FB86}" type="pres">
      <dgm:prSet presAssocID="{16FEB493-7A69-4455-9BA4-48A3B010E838}" presName="sibTrans" presStyleCnt="0"/>
      <dgm:spPr/>
    </dgm:pt>
    <dgm:pt modelId="{2E94D7DB-9BC2-47CD-BCCE-82ABDF1D0C1A}" type="pres">
      <dgm:prSet presAssocID="{01E15441-0BFD-4CFA-A0A1-F4089D6D8B0A}" presName="compNode" presStyleCnt="0"/>
      <dgm:spPr/>
    </dgm:pt>
    <dgm:pt modelId="{8AD3B0BC-5EA5-40AF-89EC-DFD665FA1F4B}" type="pres">
      <dgm:prSet presAssocID="{01E15441-0BFD-4CFA-A0A1-F4089D6D8B0A}" presName="bgRect" presStyleLbl="bgShp" presStyleIdx="4" presStyleCnt="7"/>
      <dgm:spPr/>
    </dgm:pt>
    <dgm:pt modelId="{4FF93561-71CF-497E-B478-B0E2F7CCA00C}" type="pres">
      <dgm:prSet presAssocID="{01E15441-0BFD-4CFA-A0A1-F4089D6D8B0A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4AB5854A-5BCE-45D3-B932-C7EA94AE7E87}" type="pres">
      <dgm:prSet presAssocID="{01E15441-0BFD-4CFA-A0A1-F4089D6D8B0A}" presName="spaceRect" presStyleCnt="0"/>
      <dgm:spPr/>
    </dgm:pt>
    <dgm:pt modelId="{607B0946-7FCD-4099-BCED-C33100BF006B}" type="pres">
      <dgm:prSet presAssocID="{01E15441-0BFD-4CFA-A0A1-F4089D6D8B0A}" presName="parTx" presStyleLbl="revTx" presStyleIdx="4" presStyleCnt="7">
        <dgm:presLayoutVars>
          <dgm:chMax val="0"/>
          <dgm:chPref val="0"/>
        </dgm:presLayoutVars>
      </dgm:prSet>
      <dgm:spPr/>
    </dgm:pt>
    <dgm:pt modelId="{6BB17738-9F04-4C95-A90A-66F965E47EF2}" type="pres">
      <dgm:prSet presAssocID="{A1B8E178-0850-41A0-AF39-130F261E36A9}" presName="sibTrans" presStyleCnt="0"/>
      <dgm:spPr/>
    </dgm:pt>
    <dgm:pt modelId="{44FAD766-6BA1-4021-9929-EC3E10EEAC14}" type="pres">
      <dgm:prSet presAssocID="{65D22D24-0EB7-422D-9098-FB6DF005BE3B}" presName="compNode" presStyleCnt="0"/>
      <dgm:spPr/>
    </dgm:pt>
    <dgm:pt modelId="{AB2F7E81-E4CA-4ADF-8018-56A6AE352AA7}" type="pres">
      <dgm:prSet presAssocID="{65D22D24-0EB7-422D-9098-FB6DF005BE3B}" presName="bgRect" presStyleLbl="bgShp" presStyleIdx="5" presStyleCnt="7"/>
      <dgm:spPr/>
    </dgm:pt>
    <dgm:pt modelId="{0E0141DA-3447-443D-B59B-34206EC4D916}" type="pres">
      <dgm:prSet presAssocID="{65D22D24-0EB7-422D-9098-FB6DF005BE3B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18FB133-E87F-4BB2-AE13-DC3164CCE600}" type="pres">
      <dgm:prSet presAssocID="{65D22D24-0EB7-422D-9098-FB6DF005BE3B}" presName="spaceRect" presStyleCnt="0"/>
      <dgm:spPr/>
    </dgm:pt>
    <dgm:pt modelId="{4EACAFD2-44A6-45CF-A186-1140C62B8A4B}" type="pres">
      <dgm:prSet presAssocID="{65D22D24-0EB7-422D-9098-FB6DF005BE3B}" presName="parTx" presStyleLbl="revTx" presStyleIdx="5" presStyleCnt="7">
        <dgm:presLayoutVars>
          <dgm:chMax val="0"/>
          <dgm:chPref val="0"/>
        </dgm:presLayoutVars>
      </dgm:prSet>
      <dgm:spPr/>
    </dgm:pt>
    <dgm:pt modelId="{BB172ED4-210A-4090-9E24-61EFDDDB7F72}" type="pres">
      <dgm:prSet presAssocID="{A3186EE3-FA17-4F60-84D7-1670FF114BC3}" presName="sibTrans" presStyleCnt="0"/>
      <dgm:spPr/>
    </dgm:pt>
    <dgm:pt modelId="{FDA33889-7AB9-4BBB-9A94-BA8255E4E07F}" type="pres">
      <dgm:prSet presAssocID="{DFCE6877-ED80-4366-B30E-866482630E34}" presName="compNode" presStyleCnt="0"/>
      <dgm:spPr/>
    </dgm:pt>
    <dgm:pt modelId="{C7144F0E-7B71-4AF9-A37D-8A4E28EA0419}" type="pres">
      <dgm:prSet presAssocID="{DFCE6877-ED80-4366-B30E-866482630E34}" presName="bgRect" presStyleLbl="bgShp" presStyleIdx="6" presStyleCnt="7"/>
      <dgm:spPr/>
    </dgm:pt>
    <dgm:pt modelId="{5C4EBE08-85E5-4F90-A0C4-1E5EBFD47B94}" type="pres">
      <dgm:prSet presAssocID="{DFCE6877-ED80-4366-B30E-866482630E34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3A60A25A-730B-4950-B5B6-D72D40D368C7}" type="pres">
      <dgm:prSet presAssocID="{DFCE6877-ED80-4366-B30E-866482630E34}" presName="spaceRect" presStyleCnt="0"/>
      <dgm:spPr/>
    </dgm:pt>
    <dgm:pt modelId="{CA35785D-FD44-418B-901E-624D95B446D1}" type="pres">
      <dgm:prSet presAssocID="{DFCE6877-ED80-4366-B30E-866482630E34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2C2BE10D-ED19-4E68-B8E9-C8769963F54C}" type="presOf" srcId="{ADC5E40B-AC2D-4700-9983-823EA42C1B7A}" destId="{FEF46DCC-7A8A-4B5B-B9FD-724E071F8E94}" srcOrd="0" destOrd="0" presId="urn:microsoft.com/office/officeart/2018/2/layout/IconVerticalSolidList"/>
    <dgm:cxn modelId="{6DB5DA11-4515-4AC4-846F-878138BEEC5C}" type="presOf" srcId="{2A0C4739-E806-40E7-B3C7-17701D325E91}" destId="{D9D12CE1-AAE6-4A8D-BAD4-F0912747C5B2}" srcOrd="0" destOrd="0" presId="urn:microsoft.com/office/officeart/2018/2/layout/IconVerticalSolidList"/>
    <dgm:cxn modelId="{9A538D12-08A5-4C50-9148-0ECEA0CF1F52}" srcId="{870242D8-899F-43F6-AC3E-C57A1DDE5430}" destId="{EA37F5F5-A0B4-44D8-84FD-8653B435CBB5}" srcOrd="2" destOrd="0" parTransId="{D8C7CD63-BD20-46E4-B47B-67A022604D0F}" sibTransId="{8CBA0D77-E2C8-4BCE-98D0-9C0C09F25599}"/>
    <dgm:cxn modelId="{C4B7CA12-F0FD-47E5-A6C6-DD705AA5D2FD}" srcId="{870242D8-899F-43F6-AC3E-C57A1DDE5430}" destId="{65D22D24-0EB7-422D-9098-FB6DF005BE3B}" srcOrd="5" destOrd="0" parTransId="{1F99F7CB-86C6-4DB5-9BCE-EAA337893329}" sibTransId="{A3186EE3-FA17-4F60-84D7-1670FF114BC3}"/>
    <dgm:cxn modelId="{AA60B01F-9B49-441C-A938-E3F98AF409B8}" srcId="{870242D8-899F-43F6-AC3E-C57A1DDE5430}" destId="{2A0C4739-E806-40E7-B3C7-17701D325E91}" srcOrd="3" destOrd="0" parTransId="{9EB0CA48-B197-40C8-A86B-7D7EED7F5A31}" sibTransId="{16FEB493-7A69-4455-9BA4-48A3B010E838}"/>
    <dgm:cxn modelId="{48275720-C9A6-4E87-91C6-992AF0FB920D}" type="presOf" srcId="{DFCE6877-ED80-4366-B30E-866482630E34}" destId="{CA35785D-FD44-418B-901E-624D95B446D1}" srcOrd="0" destOrd="0" presId="urn:microsoft.com/office/officeart/2018/2/layout/IconVerticalSolidList"/>
    <dgm:cxn modelId="{DD3ED233-FC2F-400F-8432-D1E42692E302}" srcId="{870242D8-899F-43F6-AC3E-C57A1DDE5430}" destId="{DFCE6877-ED80-4366-B30E-866482630E34}" srcOrd="6" destOrd="0" parTransId="{C4E93C47-825B-4A9D-B2E8-B46FE96D6BD9}" sibTransId="{843FB8A2-6864-4EE8-834F-1316C8C142AE}"/>
    <dgm:cxn modelId="{B473F447-E7D9-42BE-90DB-EADA2D474334}" srcId="{870242D8-899F-43F6-AC3E-C57A1DDE5430}" destId="{ADC5E40B-AC2D-4700-9983-823EA42C1B7A}" srcOrd="1" destOrd="0" parTransId="{02095712-3652-4866-89F7-DC7B39BD8793}" sibTransId="{0A4A4E38-62EA-478D-88CF-A68848BCCB1F}"/>
    <dgm:cxn modelId="{003F3C58-E12D-4238-874D-A7F5735007DC}" type="presOf" srcId="{870242D8-899F-43F6-AC3E-C57A1DDE5430}" destId="{11983028-2A7D-4A8E-B861-B8F0162AE33C}" srcOrd="0" destOrd="0" presId="urn:microsoft.com/office/officeart/2018/2/layout/IconVerticalSolidList"/>
    <dgm:cxn modelId="{C2981C7E-A011-4EA4-9DEB-1243A8EDA12C}" type="presOf" srcId="{EA37F5F5-A0B4-44D8-84FD-8653B435CBB5}" destId="{34BDECA6-EB9E-430A-B609-5A0226212F8E}" srcOrd="0" destOrd="0" presId="urn:microsoft.com/office/officeart/2018/2/layout/IconVerticalSolidList"/>
    <dgm:cxn modelId="{0C923A91-232C-48D9-BB07-EB3E9B0948F6}" type="presOf" srcId="{65D22D24-0EB7-422D-9098-FB6DF005BE3B}" destId="{4EACAFD2-44A6-45CF-A186-1140C62B8A4B}" srcOrd="0" destOrd="0" presId="urn:microsoft.com/office/officeart/2018/2/layout/IconVerticalSolidList"/>
    <dgm:cxn modelId="{66C4B09F-21FC-44DF-AED5-01199DE69515}" type="presOf" srcId="{01E15441-0BFD-4CFA-A0A1-F4089D6D8B0A}" destId="{607B0946-7FCD-4099-BCED-C33100BF006B}" srcOrd="0" destOrd="0" presId="urn:microsoft.com/office/officeart/2018/2/layout/IconVerticalSolidList"/>
    <dgm:cxn modelId="{A57696AB-8B23-4DB6-8E0F-78109D5C0547}" srcId="{870242D8-899F-43F6-AC3E-C57A1DDE5430}" destId="{4AAE4228-EE7E-4772-9C12-ACE63E6679C1}" srcOrd="0" destOrd="0" parTransId="{0EB72BFD-4A4C-465F-B0D1-F9DA0250ECED}" sibTransId="{E1DC3CB1-E84B-4F86-9D63-126E69968B12}"/>
    <dgm:cxn modelId="{64ACE6E9-7188-4D5D-B5BA-939248630CE1}" srcId="{870242D8-899F-43F6-AC3E-C57A1DDE5430}" destId="{01E15441-0BFD-4CFA-A0A1-F4089D6D8B0A}" srcOrd="4" destOrd="0" parTransId="{3C4AC400-2BCE-4AEF-B2D1-2BFE4F9CCA44}" sibTransId="{A1B8E178-0850-41A0-AF39-130F261E36A9}"/>
    <dgm:cxn modelId="{14EBC2EE-11EE-4753-8D2E-1FC3A5836B4F}" type="presOf" srcId="{4AAE4228-EE7E-4772-9C12-ACE63E6679C1}" destId="{12750DBE-3245-425B-A7E6-39785F03F993}" srcOrd="0" destOrd="0" presId="urn:microsoft.com/office/officeart/2018/2/layout/IconVerticalSolidList"/>
    <dgm:cxn modelId="{7490C739-3971-4E8E-8E40-585871B7C17D}" type="presParOf" srcId="{11983028-2A7D-4A8E-B861-B8F0162AE33C}" destId="{0785C6B7-95D9-4644-9254-6B878CAD7405}" srcOrd="0" destOrd="0" presId="urn:microsoft.com/office/officeart/2018/2/layout/IconVerticalSolidList"/>
    <dgm:cxn modelId="{2047ED0E-38D6-4C41-A653-3C82134B72BA}" type="presParOf" srcId="{0785C6B7-95D9-4644-9254-6B878CAD7405}" destId="{BA492CF9-9038-4744-A6DB-F457BD71480D}" srcOrd="0" destOrd="0" presId="urn:microsoft.com/office/officeart/2018/2/layout/IconVerticalSolidList"/>
    <dgm:cxn modelId="{8A37030A-5AD1-4AA7-BE36-96B96403DCD7}" type="presParOf" srcId="{0785C6B7-95D9-4644-9254-6B878CAD7405}" destId="{7C5D4FC5-94C7-4B9A-AC72-A95542EC2873}" srcOrd="1" destOrd="0" presId="urn:microsoft.com/office/officeart/2018/2/layout/IconVerticalSolidList"/>
    <dgm:cxn modelId="{6D91C7E1-CE9C-4DCE-B21C-B23797807E34}" type="presParOf" srcId="{0785C6B7-95D9-4644-9254-6B878CAD7405}" destId="{8236A3B5-C46A-4719-93D0-86022BB5750A}" srcOrd="2" destOrd="0" presId="urn:microsoft.com/office/officeart/2018/2/layout/IconVerticalSolidList"/>
    <dgm:cxn modelId="{B358D2F6-C5DC-4263-BA07-1A133E1A78D1}" type="presParOf" srcId="{0785C6B7-95D9-4644-9254-6B878CAD7405}" destId="{12750DBE-3245-425B-A7E6-39785F03F993}" srcOrd="3" destOrd="0" presId="urn:microsoft.com/office/officeart/2018/2/layout/IconVerticalSolidList"/>
    <dgm:cxn modelId="{28B73A2D-A945-4F87-90E6-B94A5F54F22C}" type="presParOf" srcId="{11983028-2A7D-4A8E-B861-B8F0162AE33C}" destId="{883387AD-525E-4622-8C30-76C52C10935B}" srcOrd="1" destOrd="0" presId="urn:microsoft.com/office/officeart/2018/2/layout/IconVerticalSolidList"/>
    <dgm:cxn modelId="{67C0E1F0-2EFE-4E8B-9B70-916C08ED6AAB}" type="presParOf" srcId="{11983028-2A7D-4A8E-B861-B8F0162AE33C}" destId="{B48BA8C1-211E-4D88-B711-31D84435BD3C}" srcOrd="2" destOrd="0" presId="urn:microsoft.com/office/officeart/2018/2/layout/IconVerticalSolidList"/>
    <dgm:cxn modelId="{B35E5F98-AEEE-4E31-A4D7-6F7977251615}" type="presParOf" srcId="{B48BA8C1-211E-4D88-B711-31D84435BD3C}" destId="{A95C4694-9893-441C-80D2-E380368869AE}" srcOrd="0" destOrd="0" presId="urn:microsoft.com/office/officeart/2018/2/layout/IconVerticalSolidList"/>
    <dgm:cxn modelId="{D5E1BAA3-69A5-4724-8B9E-6E94C5F39911}" type="presParOf" srcId="{B48BA8C1-211E-4D88-B711-31D84435BD3C}" destId="{E2990DDA-01FB-464E-88DD-3B710CE94C70}" srcOrd="1" destOrd="0" presId="urn:microsoft.com/office/officeart/2018/2/layout/IconVerticalSolidList"/>
    <dgm:cxn modelId="{86DA3EB5-3B28-4257-A5E7-DABFA7D299E8}" type="presParOf" srcId="{B48BA8C1-211E-4D88-B711-31D84435BD3C}" destId="{D0CDAF92-DA13-48FD-9831-C702BEF42CAD}" srcOrd="2" destOrd="0" presId="urn:microsoft.com/office/officeart/2018/2/layout/IconVerticalSolidList"/>
    <dgm:cxn modelId="{F39FFFAE-2061-4DE2-A6EF-6757579D30FA}" type="presParOf" srcId="{B48BA8C1-211E-4D88-B711-31D84435BD3C}" destId="{FEF46DCC-7A8A-4B5B-B9FD-724E071F8E94}" srcOrd="3" destOrd="0" presId="urn:microsoft.com/office/officeart/2018/2/layout/IconVerticalSolidList"/>
    <dgm:cxn modelId="{4AA9546B-DF15-4EB4-8AB6-82A52E03B421}" type="presParOf" srcId="{11983028-2A7D-4A8E-B861-B8F0162AE33C}" destId="{AA7D95D0-8BC8-4CA5-AEC5-CADFFB2702F9}" srcOrd="3" destOrd="0" presId="urn:microsoft.com/office/officeart/2018/2/layout/IconVerticalSolidList"/>
    <dgm:cxn modelId="{8599F383-C1C3-4DE7-832F-EE735CEFD7B0}" type="presParOf" srcId="{11983028-2A7D-4A8E-B861-B8F0162AE33C}" destId="{CE424304-C76C-4F5C-AA88-47B64E8AB019}" srcOrd="4" destOrd="0" presId="urn:microsoft.com/office/officeart/2018/2/layout/IconVerticalSolidList"/>
    <dgm:cxn modelId="{157377EF-2202-4ABF-879C-48EC85AB39C9}" type="presParOf" srcId="{CE424304-C76C-4F5C-AA88-47B64E8AB019}" destId="{4C1A9823-173A-433F-85F6-E9950D21B973}" srcOrd="0" destOrd="0" presId="urn:microsoft.com/office/officeart/2018/2/layout/IconVerticalSolidList"/>
    <dgm:cxn modelId="{903EC41D-59DD-4FBE-BE3F-C33C5668C113}" type="presParOf" srcId="{CE424304-C76C-4F5C-AA88-47B64E8AB019}" destId="{FDEBB999-51A8-4044-8C7F-647313AC7784}" srcOrd="1" destOrd="0" presId="urn:microsoft.com/office/officeart/2018/2/layout/IconVerticalSolidList"/>
    <dgm:cxn modelId="{2B08AF51-6CBA-437A-B332-6AF0BC4405E2}" type="presParOf" srcId="{CE424304-C76C-4F5C-AA88-47B64E8AB019}" destId="{6388D053-35E1-4817-A321-88D79016B96D}" srcOrd="2" destOrd="0" presId="urn:microsoft.com/office/officeart/2018/2/layout/IconVerticalSolidList"/>
    <dgm:cxn modelId="{CE6588B9-D0F8-452B-A847-4F97A61A17A7}" type="presParOf" srcId="{CE424304-C76C-4F5C-AA88-47B64E8AB019}" destId="{34BDECA6-EB9E-430A-B609-5A0226212F8E}" srcOrd="3" destOrd="0" presId="urn:microsoft.com/office/officeart/2018/2/layout/IconVerticalSolidList"/>
    <dgm:cxn modelId="{E1BFBE96-1CFD-49FC-AC4C-A1B84BF98C92}" type="presParOf" srcId="{11983028-2A7D-4A8E-B861-B8F0162AE33C}" destId="{0E7D2831-4D8A-4945-9480-EB95C01D6263}" srcOrd="5" destOrd="0" presId="urn:microsoft.com/office/officeart/2018/2/layout/IconVerticalSolidList"/>
    <dgm:cxn modelId="{28A1E800-C4EE-48B4-AFB6-15D777A93FB1}" type="presParOf" srcId="{11983028-2A7D-4A8E-B861-B8F0162AE33C}" destId="{67DC590F-4F05-4447-965F-9AC98BD0CB9D}" srcOrd="6" destOrd="0" presId="urn:microsoft.com/office/officeart/2018/2/layout/IconVerticalSolidList"/>
    <dgm:cxn modelId="{8ED53E4B-1963-4A46-A3D8-622503C64ED5}" type="presParOf" srcId="{67DC590F-4F05-4447-965F-9AC98BD0CB9D}" destId="{E412230B-3F78-470C-BF6D-62872F218AEB}" srcOrd="0" destOrd="0" presId="urn:microsoft.com/office/officeart/2018/2/layout/IconVerticalSolidList"/>
    <dgm:cxn modelId="{00BB4F57-EA1D-4058-BFC3-862A38A8ED84}" type="presParOf" srcId="{67DC590F-4F05-4447-965F-9AC98BD0CB9D}" destId="{4AE0A2CD-6125-4FFC-A8D6-A8D265B91043}" srcOrd="1" destOrd="0" presId="urn:microsoft.com/office/officeart/2018/2/layout/IconVerticalSolidList"/>
    <dgm:cxn modelId="{9C1F74E3-DE67-43DA-A650-58A765041E97}" type="presParOf" srcId="{67DC590F-4F05-4447-965F-9AC98BD0CB9D}" destId="{4D09BB44-B5CD-4B95-AD84-895DFFFCD809}" srcOrd="2" destOrd="0" presId="urn:microsoft.com/office/officeart/2018/2/layout/IconVerticalSolidList"/>
    <dgm:cxn modelId="{825D0944-8A5F-4F06-87D4-26EEB465A4A1}" type="presParOf" srcId="{67DC590F-4F05-4447-965F-9AC98BD0CB9D}" destId="{D9D12CE1-AAE6-4A8D-BAD4-F0912747C5B2}" srcOrd="3" destOrd="0" presId="urn:microsoft.com/office/officeart/2018/2/layout/IconVerticalSolidList"/>
    <dgm:cxn modelId="{AE19FD80-0192-482A-98C5-C33EC5D061D0}" type="presParOf" srcId="{11983028-2A7D-4A8E-B861-B8F0162AE33C}" destId="{07192688-A765-4282-981C-90982C81FB86}" srcOrd="7" destOrd="0" presId="urn:microsoft.com/office/officeart/2018/2/layout/IconVerticalSolidList"/>
    <dgm:cxn modelId="{A3D3324F-0C08-42C9-9480-669F81C09B62}" type="presParOf" srcId="{11983028-2A7D-4A8E-B861-B8F0162AE33C}" destId="{2E94D7DB-9BC2-47CD-BCCE-82ABDF1D0C1A}" srcOrd="8" destOrd="0" presId="urn:microsoft.com/office/officeart/2018/2/layout/IconVerticalSolidList"/>
    <dgm:cxn modelId="{E5924A19-5206-4510-B7C7-C128A7D3EF51}" type="presParOf" srcId="{2E94D7DB-9BC2-47CD-BCCE-82ABDF1D0C1A}" destId="{8AD3B0BC-5EA5-40AF-89EC-DFD665FA1F4B}" srcOrd="0" destOrd="0" presId="urn:microsoft.com/office/officeart/2018/2/layout/IconVerticalSolidList"/>
    <dgm:cxn modelId="{DF89DF7C-4B36-4329-8C61-06FE5EB76166}" type="presParOf" srcId="{2E94D7DB-9BC2-47CD-BCCE-82ABDF1D0C1A}" destId="{4FF93561-71CF-497E-B478-B0E2F7CCA00C}" srcOrd="1" destOrd="0" presId="urn:microsoft.com/office/officeart/2018/2/layout/IconVerticalSolidList"/>
    <dgm:cxn modelId="{50CF84BB-FB99-4611-A637-7703C0A59DC9}" type="presParOf" srcId="{2E94D7DB-9BC2-47CD-BCCE-82ABDF1D0C1A}" destId="{4AB5854A-5BCE-45D3-B932-C7EA94AE7E87}" srcOrd="2" destOrd="0" presId="urn:microsoft.com/office/officeart/2018/2/layout/IconVerticalSolidList"/>
    <dgm:cxn modelId="{E9D66B2B-9D05-4B72-A778-C1CF0A70DCBB}" type="presParOf" srcId="{2E94D7DB-9BC2-47CD-BCCE-82ABDF1D0C1A}" destId="{607B0946-7FCD-4099-BCED-C33100BF006B}" srcOrd="3" destOrd="0" presId="urn:microsoft.com/office/officeart/2018/2/layout/IconVerticalSolidList"/>
    <dgm:cxn modelId="{52139BFA-075F-4007-8CB7-EFED12BE8EB2}" type="presParOf" srcId="{11983028-2A7D-4A8E-B861-B8F0162AE33C}" destId="{6BB17738-9F04-4C95-A90A-66F965E47EF2}" srcOrd="9" destOrd="0" presId="urn:microsoft.com/office/officeart/2018/2/layout/IconVerticalSolidList"/>
    <dgm:cxn modelId="{A9A0FEC7-21F2-40D3-8884-B5EE7AEC7B98}" type="presParOf" srcId="{11983028-2A7D-4A8E-B861-B8F0162AE33C}" destId="{44FAD766-6BA1-4021-9929-EC3E10EEAC14}" srcOrd="10" destOrd="0" presId="urn:microsoft.com/office/officeart/2018/2/layout/IconVerticalSolidList"/>
    <dgm:cxn modelId="{BF7E4C40-4D80-4490-A774-507177941401}" type="presParOf" srcId="{44FAD766-6BA1-4021-9929-EC3E10EEAC14}" destId="{AB2F7E81-E4CA-4ADF-8018-56A6AE352AA7}" srcOrd="0" destOrd="0" presId="urn:microsoft.com/office/officeart/2018/2/layout/IconVerticalSolidList"/>
    <dgm:cxn modelId="{C721BAE6-3DE7-4996-8072-1EBCB66DD084}" type="presParOf" srcId="{44FAD766-6BA1-4021-9929-EC3E10EEAC14}" destId="{0E0141DA-3447-443D-B59B-34206EC4D916}" srcOrd="1" destOrd="0" presId="urn:microsoft.com/office/officeart/2018/2/layout/IconVerticalSolidList"/>
    <dgm:cxn modelId="{F010CD24-C696-4024-86E7-903202DCF3B4}" type="presParOf" srcId="{44FAD766-6BA1-4021-9929-EC3E10EEAC14}" destId="{418FB133-E87F-4BB2-AE13-DC3164CCE600}" srcOrd="2" destOrd="0" presId="urn:microsoft.com/office/officeart/2018/2/layout/IconVerticalSolidList"/>
    <dgm:cxn modelId="{815D6928-91B8-4025-BF8B-4136524A068F}" type="presParOf" srcId="{44FAD766-6BA1-4021-9929-EC3E10EEAC14}" destId="{4EACAFD2-44A6-45CF-A186-1140C62B8A4B}" srcOrd="3" destOrd="0" presId="urn:microsoft.com/office/officeart/2018/2/layout/IconVerticalSolidList"/>
    <dgm:cxn modelId="{BFF5D7CF-1EB1-4810-A297-93F90C8F074B}" type="presParOf" srcId="{11983028-2A7D-4A8E-B861-B8F0162AE33C}" destId="{BB172ED4-210A-4090-9E24-61EFDDDB7F72}" srcOrd="11" destOrd="0" presId="urn:microsoft.com/office/officeart/2018/2/layout/IconVerticalSolidList"/>
    <dgm:cxn modelId="{482B764F-5D06-4CC2-9D68-C2A6C0433FDE}" type="presParOf" srcId="{11983028-2A7D-4A8E-B861-B8F0162AE33C}" destId="{FDA33889-7AB9-4BBB-9A94-BA8255E4E07F}" srcOrd="12" destOrd="0" presId="urn:microsoft.com/office/officeart/2018/2/layout/IconVerticalSolidList"/>
    <dgm:cxn modelId="{1FDFA6A4-9AC8-4643-8A17-58B0C7BBCA5F}" type="presParOf" srcId="{FDA33889-7AB9-4BBB-9A94-BA8255E4E07F}" destId="{C7144F0E-7B71-4AF9-A37D-8A4E28EA0419}" srcOrd="0" destOrd="0" presId="urn:microsoft.com/office/officeart/2018/2/layout/IconVerticalSolidList"/>
    <dgm:cxn modelId="{A3335F10-521D-4FD5-A7DE-4FE2274B44D7}" type="presParOf" srcId="{FDA33889-7AB9-4BBB-9A94-BA8255E4E07F}" destId="{5C4EBE08-85E5-4F90-A0C4-1E5EBFD47B94}" srcOrd="1" destOrd="0" presId="urn:microsoft.com/office/officeart/2018/2/layout/IconVerticalSolidList"/>
    <dgm:cxn modelId="{54AD248A-7DAB-4481-9F59-8BA4657B931B}" type="presParOf" srcId="{FDA33889-7AB9-4BBB-9A94-BA8255E4E07F}" destId="{3A60A25A-730B-4950-B5B6-D72D40D368C7}" srcOrd="2" destOrd="0" presId="urn:microsoft.com/office/officeart/2018/2/layout/IconVerticalSolidList"/>
    <dgm:cxn modelId="{DD2CE715-574F-40A4-A312-E4DCD63E54D6}" type="presParOf" srcId="{FDA33889-7AB9-4BBB-9A94-BA8255E4E07F}" destId="{CA35785D-FD44-418B-901E-624D95B446D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9CE755-A196-4865-806E-34CD1C89BEC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138EFBC-1DFC-4C04-B858-34BC91C1BD8B}">
      <dgm:prSet/>
      <dgm:spPr/>
      <dgm:t>
        <a:bodyPr/>
        <a:lstStyle/>
        <a:p>
          <a:r>
            <a:rPr lang="cs-CZ" dirty="0"/>
            <a:t>1. Materiály ke stažení</a:t>
          </a:r>
          <a:endParaRPr lang="en-US" dirty="0"/>
        </a:p>
      </dgm:t>
    </dgm:pt>
    <dgm:pt modelId="{436E6349-9941-476D-9544-895F56375141}" type="parTrans" cxnId="{5515D75F-6A0A-4F83-85E4-359B6E324004}">
      <dgm:prSet/>
      <dgm:spPr/>
      <dgm:t>
        <a:bodyPr/>
        <a:lstStyle/>
        <a:p>
          <a:endParaRPr lang="en-US"/>
        </a:p>
      </dgm:t>
    </dgm:pt>
    <dgm:pt modelId="{EAD3D9FC-22A1-4614-AF76-37CF0850FADA}" type="sibTrans" cxnId="{5515D75F-6A0A-4F83-85E4-359B6E324004}">
      <dgm:prSet/>
      <dgm:spPr/>
      <dgm:t>
        <a:bodyPr/>
        <a:lstStyle/>
        <a:p>
          <a:endParaRPr lang="en-US"/>
        </a:p>
      </dgm:t>
    </dgm:pt>
    <dgm:pt modelId="{63ACEFDC-015C-4394-B596-E74B144CA025}">
      <dgm:prSet/>
      <dgm:spPr/>
      <dgm:t>
        <a:bodyPr/>
        <a:lstStyle/>
        <a:p>
          <a:r>
            <a:rPr lang="cs-CZ" dirty="0"/>
            <a:t>2. Zpětná vazba na workshop - dotazník</a:t>
          </a:r>
          <a:endParaRPr lang="en-US" dirty="0"/>
        </a:p>
      </dgm:t>
    </dgm:pt>
    <dgm:pt modelId="{7BF67C93-0490-4879-9AA0-69CAA3575289}" type="parTrans" cxnId="{FC5C79E5-01BA-4FA4-8C40-56C1A91390D6}">
      <dgm:prSet/>
      <dgm:spPr/>
      <dgm:t>
        <a:bodyPr/>
        <a:lstStyle/>
        <a:p>
          <a:endParaRPr lang="en-US"/>
        </a:p>
      </dgm:t>
    </dgm:pt>
    <dgm:pt modelId="{49C600DC-A743-4128-AE51-DDE10A2DCF3F}" type="sibTrans" cxnId="{FC5C79E5-01BA-4FA4-8C40-56C1A91390D6}">
      <dgm:prSet/>
      <dgm:spPr/>
      <dgm:t>
        <a:bodyPr/>
        <a:lstStyle/>
        <a:p>
          <a:endParaRPr lang="en-US"/>
        </a:p>
      </dgm:t>
    </dgm:pt>
    <dgm:pt modelId="{5C00E0AE-6819-4B52-A3E2-FB47616BA38B}">
      <dgm:prSet/>
      <dgm:spPr/>
      <dgm:t>
        <a:bodyPr/>
        <a:lstStyle/>
        <a:p>
          <a:r>
            <a:rPr lang="cs-CZ" dirty="0"/>
            <a:t>3. Reference v příspěvku</a:t>
          </a:r>
          <a:endParaRPr lang="en-US" dirty="0"/>
        </a:p>
      </dgm:t>
    </dgm:pt>
    <dgm:pt modelId="{0FA2A6F9-C374-4F05-809B-B4BD51DECC61}" type="parTrans" cxnId="{4FAC4B5A-D203-49ED-A7D6-6D7EC792249F}">
      <dgm:prSet/>
      <dgm:spPr/>
      <dgm:t>
        <a:bodyPr/>
        <a:lstStyle/>
        <a:p>
          <a:endParaRPr lang="en-US"/>
        </a:p>
      </dgm:t>
    </dgm:pt>
    <dgm:pt modelId="{3470D6D9-5CA2-4D69-8B91-A616FECD7516}" type="sibTrans" cxnId="{4FAC4B5A-D203-49ED-A7D6-6D7EC792249F}">
      <dgm:prSet/>
      <dgm:spPr/>
      <dgm:t>
        <a:bodyPr/>
        <a:lstStyle/>
        <a:p>
          <a:endParaRPr lang="en-US"/>
        </a:p>
      </dgm:t>
    </dgm:pt>
    <dgm:pt modelId="{DF84290F-44B3-40C1-AF5A-736CD3F35C95}">
      <dgm:prSet/>
      <dgm:spPr/>
      <dgm:t>
        <a:bodyPr/>
        <a:lstStyle/>
        <a:p>
          <a:r>
            <a:rPr lang="cs-CZ" dirty="0"/>
            <a:t>4. Další workshop</a:t>
          </a:r>
          <a:endParaRPr lang="en-US" dirty="0"/>
        </a:p>
      </dgm:t>
    </dgm:pt>
    <dgm:pt modelId="{4110C261-3FED-4AAB-B06A-EE79EBF437FD}" type="parTrans" cxnId="{501E7AF3-7050-41CF-893D-652A70F50E95}">
      <dgm:prSet/>
      <dgm:spPr/>
      <dgm:t>
        <a:bodyPr/>
        <a:lstStyle/>
        <a:p>
          <a:endParaRPr lang="en-US"/>
        </a:p>
      </dgm:t>
    </dgm:pt>
    <dgm:pt modelId="{743DBFF4-B916-4E8A-938A-531A238FE139}" type="sibTrans" cxnId="{501E7AF3-7050-41CF-893D-652A70F50E95}">
      <dgm:prSet/>
      <dgm:spPr/>
      <dgm:t>
        <a:bodyPr/>
        <a:lstStyle/>
        <a:p>
          <a:endParaRPr lang="en-US"/>
        </a:p>
      </dgm:t>
    </dgm:pt>
    <dgm:pt modelId="{A29B9D8A-3382-44EF-8954-AC8F79B64B38}" type="pres">
      <dgm:prSet presAssocID="{929CE755-A196-4865-806E-34CD1C89BECF}" presName="root" presStyleCnt="0">
        <dgm:presLayoutVars>
          <dgm:dir/>
          <dgm:resizeHandles val="exact"/>
        </dgm:presLayoutVars>
      </dgm:prSet>
      <dgm:spPr/>
    </dgm:pt>
    <dgm:pt modelId="{FCB53FC8-D7E2-4413-B339-BE0DB4EE0AF4}" type="pres">
      <dgm:prSet presAssocID="{B138EFBC-1DFC-4C04-B858-34BC91C1BD8B}" presName="compNode" presStyleCnt="0"/>
      <dgm:spPr/>
    </dgm:pt>
    <dgm:pt modelId="{35CCBC3B-FC2C-4D6B-BA77-170062B4E8FF}" type="pres">
      <dgm:prSet presAssocID="{B138EFBC-1DFC-4C04-B858-34BC91C1BD8B}" presName="bgRect" presStyleLbl="bgShp" presStyleIdx="0" presStyleCnt="4" custLinFactNeighborX="-23796" custLinFactNeighborY="-20267"/>
      <dgm:spPr/>
    </dgm:pt>
    <dgm:pt modelId="{849444FC-7374-4BCA-87F3-68D225A4FA59}" type="pres">
      <dgm:prSet presAssocID="{B138EFBC-1DFC-4C04-B858-34BC91C1BD8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ryboard"/>
        </a:ext>
      </dgm:extLst>
    </dgm:pt>
    <dgm:pt modelId="{89EC53EE-8398-46D2-A022-C8D6A48D4263}" type="pres">
      <dgm:prSet presAssocID="{B138EFBC-1DFC-4C04-B858-34BC91C1BD8B}" presName="spaceRect" presStyleCnt="0"/>
      <dgm:spPr/>
    </dgm:pt>
    <dgm:pt modelId="{C356E380-4EB2-4FDD-9C02-9D9687938E10}" type="pres">
      <dgm:prSet presAssocID="{B138EFBC-1DFC-4C04-B858-34BC91C1BD8B}" presName="parTx" presStyleLbl="revTx" presStyleIdx="0" presStyleCnt="4">
        <dgm:presLayoutVars>
          <dgm:chMax val="0"/>
          <dgm:chPref val="0"/>
        </dgm:presLayoutVars>
      </dgm:prSet>
      <dgm:spPr/>
    </dgm:pt>
    <dgm:pt modelId="{59E48A98-5463-42E2-A56D-EAC4FDCDBD7E}" type="pres">
      <dgm:prSet presAssocID="{EAD3D9FC-22A1-4614-AF76-37CF0850FADA}" presName="sibTrans" presStyleCnt="0"/>
      <dgm:spPr/>
    </dgm:pt>
    <dgm:pt modelId="{29DE274E-B7DD-4664-BE80-D113E18983A7}" type="pres">
      <dgm:prSet presAssocID="{63ACEFDC-015C-4394-B596-E74B144CA025}" presName="compNode" presStyleCnt="0"/>
      <dgm:spPr/>
    </dgm:pt>
    <dgm:pt modelId="{A623B469-77AD-4FEC-96B2-9687FF632E1B}" type="pres">
      <dgm:prSet presAssocID="{63ACEFDC-015C-4394-B596-E74B144CA025}" presName="bgRect" presStyleLbl="bgShp" presStyleIdx="1" presStyleCnt="4"/>
      <dgm:spPr/>
    </dgm:pt>
    <dgm:pt modelId="{EB1DAB10-028C-403B-8618-7D257B0633CA}" type="pres">
      <dgm:prSet presAssocID="{63ACEFDC-015C-4394-B596-E74B144CA02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boarding"/>
        </a:ext>
      </dgm:extLst>
    </dgm:pt>
    <dgm:pt modelId="{CA945E0C-6394-4E63-A9B5-4D85C8D1B22E}" type="pres">
      <dgm:prSet presAssocID="{63ACEFDC-015C-4394-B596-E74B144CA025}" presName="spaceRect" presStyleCnt="0"/>
      <dgm:spPr/>
    </dgm:pt>
    <dgm:pt modelId="{DA36E337-52EC-406C-B93C-675E91A20001}" type="pres">
      <dgm:prSet presAssocID="{63ACEFDC-015C-4394-B596-E74B144CA025}" presName="parTx" presStyleLbl="revTx" presStyleIdx="1" presStyleCnt="4">
        <dgm:presLayoutVars>
          <dgm:chMax val="0"/>
          <dgm:chPref val="0"/>
        </dgm:presLayoutVars>
      </dgm:prSet>
      <dgm:spPr/>
    </dgm:pt>
    <dgm:pt modelId="{54A8D17A-75A3-4D44-A117-047B9BE9F1D7}" type="pres">
      <dgm:prSet presAssocID="{49C600DC-A743-4128-AE51-DDE10A2DCF3F}" presName="sibTrans" presStyleCnt="0"/>
      <dgm:spPr/>
    </dgm:pt>
    <dgm:pt modelId="{B15C87B3-59FE-45DA-81E6-D0E6E9455552}" type="pres">
      <dgm:prSet presAssocID="{5C00E0AE-6819-4B52-A3E2-FB47616BA38B}" presName="compNode" presStyleCnt="0"/>
      <dgm:spPr/>
    </dgm:pt>
    <dgm:pt modelId="{E9AA467F-A932-4D39-8F1B-E8395A243E06}" type="pres">
      <dgm:prSet presAssocID="{5C00E0AE-6819-4B52-A3E2-FB47616BA38B}" presName="bgRect" presStyleLbl="bgShp" presStyleIdx="2" presStyleCnt="4"/>
      <dgm:spPr/>
    </dgm:pt>
    <dgm:pt modelId="{D06074C1-8627-485B-B85E-11FA542470F8}" type="pres">
      <dgm:prSet presAssocID="{5C00E0AE-6819-4B52-A3E2-FB47616BA38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bricReportLibrary"/>
        </a:ext>
      </dgm:extLst>
    </dgm:pt>
    <dgm:pt modelId="{50930C2D-2A35-4502-8ACD-B8D5A970ED5C}" type="pres">
      <dgm:prSet presAssocID="{5C00E0AE-6819-4B52-A3E2-FB47616BA38B}" presName="spaceRect" presStyleCnt="0"/>
      <dgm:spPr/>
    </dgm:pt>
    <dgm:pt modelId="{9FD04B56-5D1D-4B10-B4C2-AD001B284151}" type="pres">
      <dgm:prSet presAssocID="{5C00E0AE-6819-4B52-A3E2-FB47616BA38B}" presName="parTx" presStyleLbl="revTx" presStyleIdx="2" presStyleCnt="4">
        <dgm:presLayoutVars>
          <dgm:chMax val="0"/>
          <dgm:chPref val="0"/>
        </dgm:presLayoutVars>
      </dgm:prSet>
      <dgm:spPr/>
    </dgm:pt>
    <dgm:pt modelId="{ABE24E48-8DFF-44C7-AB9A-98804135CB72}" type="pres">
      <dgm:prSet presAssocID="{3470D6D9-5CA2-4D69-8B91-A616FECD7516}" presName="sibTrans" presStyleCnt="0"/>
      <dgm:spPr/>
    </dgm:pt>
    <dgm:pt modelId="{5B454340-EB3F-47CE-8C86-DEC58809D63B}" type="pres">
      <dgm:prSet presAssocID="{DF84290F-44B3-40C1-AF5A-736CD3F35C95}" presName="compNode" presStyleCnt="0"/>
      <dgm:spPr/>
    </dgm:pt>
    <dgm:pt modelId="{42E06CF9-84F5-426F-B32F-83CBE1723697}" type="pres">
      <dgm:prSet presAssocID="{DF84290F-44B3-40C1-AF5A-736CD3F35C95}" presName="bgRect" presStyleLbl="bgShp" presStyleIdx="3" presStyleCnt="4"/>
      <dgm:spPr/>
    </dgm:pt>
    <dgm:pt modelId="{AA335638-32C6-4F27-8949-91DA3B6D8EB4}" type="pres">
      <dgm:prSet presAssocID="{DF84290F-44B3-40C1-AF5A-736CD3F35C9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Solid"/>
        </a:ext>
      </dgm:extLst>
    </dgm:pt>
    <dgm:pt modelId="{D68F6633-1DB4-4E7F-B2C0-30C4FA842F59}" type="pres">
      <dgm:prSet presAssocID="{DF84290F-44B3-40C1-AF5A-736CD3F35C95}" presName="spaceRect" presStyleCnt="0"/>
      <dgm:spPr/>
    </dgm:pt>
    <dgm:pt modelId="{FE99F094-A161-4816-A6F7-E9D03A3A4FCF}" type="pres">
      <dgm:prSet presAssocID="{DF84290F-44B3-40C1-AF5A-736CD3F35C9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B57EC1D-C7B6-4812-9B85-0AFCAAD4D1D0}" type="presOf" srcId="{DF84290F-44B3-40C1-AF5A-736CD3F35C95}" destId="{FE99F094-A161-4816-A6F7-E9D03A3A4FCF}" srcOrd="0" destOrd="0" presId="urn:microsoft.com/office/officeart/2018/2/layout/IconVerticalSolidList"/>
    <dgm:cxn modelId="{5515D75F-6A0A-4F83-85E4-359B6E324004}" srcId="{929CE755-A196-4865-806E-34CD1C89BECF}" destId="{B138EFBC-1DFC-4C04-B858-34BC91C1BD8B}" srcOrd="0" destOrd="0" parTransId="{436E6349-9941-476D-9544-895F56375141}" sibTransId="{EAD3D9FC-22A1-4614-AF76-37CF0850FADA}"/>
    <dgm:cxn modelId="{6D961E71-5093-4E97-B76C-7390DB6D390B}" type="presOf" srcId="{929CE755-A196-4865-806E-34CD1C89BECF}" destId="{A29B9D8A-3382-44EF-8954-AC8F79B64B38}" srcOrd="0" destOrd="0" presId="urn:microsoft.com/office/officeart/2018/2/layout/IconVerticalSolidList"/>
    <dgm:cxn modelId="{4FAC4B5A-D203-49ED-A7D6-6D7EC792249F}" srcId="{929CE755-A196-4865-806E-34CD1C89BECF}" destId="{5C00E0AE-6819-4B52-A3E2-FB47616BA38B}" srcOrd="2" destOrd="0" parTransId="{0FA2A6F9-C374-4F05-809B-B4BD51DECC61}" sibTransId="{3470D6D9-5CA2-4D69-8B91-A616FECD7516}"/>
    <dgm:cxn modelId="{80585B95-C1CD-4C60-B14D-770ED5BCD243}" type="presOf" srcId="{5C00E0AE-6819-4B52-A3E2-FB47616BA38B}" destId="{9FD04B56-5D1D-4B10-B4C2-AD001B284151}" srcOrd="0" destOrd="0" presId="urn:microsoft.com/office/officeart/2018/2/layout/IconVerticalSolidList"/>
    <dgm:cxn modelId="{FC5C79E5-01BA-4FA4-8C40-56C1A91390D6}" srcId="{929CE755-A196-4865-806E-34CD1C89BECF}" destId="{63ACEFDC-015C-4394-B596-E74B144CA025}" srcOrd="1" destOrd="0" parTransId="{7BF67C93-0490-4879-9AA0-69CAA3575289}" sibTransId="{49C600DC-A743-4128-AE51-DDE10A2DCF3F}"/>
    <dgm:cxn modelId="{04B0A4E5-2F3E-4C1D-88FC-D115013507CF}" type="presOf" srcId="{B138EFBC-1DFC-4C04-B858-34BC91C1BD8B}" destId="{C356E380-4EB2-4FDD-9C02-9D9687938E10}" srcOrd="0" destOrd="0" presId="urn:microsoft.com/office/officeart/2018/2/layout/IconVerticalSolidList"/>
    <dgm:cxn modelId="{501E7AF3-7050-41CF-893D-652A70F50E95}" srcId="{929CE755-A196-4865-806E-34CD1C89BECF}" destId="{DF84290F-44B3-40C1-AF5A-736CD3F35C95}" srcOrd="3" destOrd="0" parTransId="{4110C261-3FED-4AAB-B06A-EE79EBF437FD}" sibTransId="{743DBFF4-B916-4E8A-938A-531A238FE139}"/>
    <dgm:cxn modelId="{BA63C9FE-FC7C-4BF0-A0BD-5B8C6F7AF70A}" type="presOf" srcId="{63ACEFDC-015C-4394-B596-E74B144CA025}" destId="{DA36E337-52EC-406C-B93C-675E91A20001}" srcOrd="0" destOrd="0" presId="urn:microsoft.com/office/officeart/2018/2/layout/IconVerticalSolidList"/>
    <dgm:cxn modelId="{FDF4137F-D059-4D0D-BB94-E69DBA9F6F1C}" type="presParOf" srcId="{A29B9D8A-3382-44EF-8954-AC8F79B64B38}" destId="{FCB53FC8-D7E2-4413-B339-BE0DB4EE0AF4}" srcOrd="0" destOrd="0" presId="urn:microsoft.com/office/officeart/2018/2/layout/IconVerticalSolidList"/>
    <dgm:cxn modelId="{50D58F42-4AC8-436C-8DB0-B88AEDADE695}" type="presParOf" srcId="{FCB53FC8-D7E2-4413-B339-BE0DB4EE0AF4}" destId="{35CCBC3B-FC2C-4D6B-BA77-170062B4E8FF}" srcOrd="0" destOrd="0" presId="urn:microsoft.com/office/officeart/2018/2/layout/IconVerticalSolidList"/>
    <dgm:cxn modelId="{2CB411AF-6BDB-449B-BB97-D896633F49C7}" type="presParOf" srcId="{FCB53FC8-D7E2-4413-B339-BE0DB4EE0AF4}" destId="{849444FC-7374-4BCA-87F3-68D225A4FA59}" srcOrd="1" destOrd="0" presId="urn:microsoft.com/office/officeart/2018/2/layout/IconVerticalSolidList"/>
    <dgm:cxn modelId="{A8DD09E6-689A-4263-9943-C75AAC5D09F8}" type="presParOf" srcId="{FCB53FC8-D7E2-4413-B339-BE0DB4EE0AF4}" destId="{89EC53EE-8398-46D2-A022-C8D6A48D4263}" srcOrd="2" destOrd="0" presId="urn:microsoft.com/office/officeart/2018/2/layout/IconVerticalSolidList"/>
    <dgm:cxn modelId="{1941C3C5-43DE-48B9-B169-E56DCB50897D}" type="presParOf" srcId="{FCB53FC8-D7E2-4413-B339-BE0DB4EE0AF4}" destId="{C356E380-4EB2-4FDD-9C02-9D9687938E10}" srcOrd="3" destOrd="0" presId="urn:microsoft.com/office/officeart/2018/2/layout/IconVerticalSolidList"/>
    <dgm:cxn modelId="{0A42F34A-BDBA-472F-91A2-20A7FEB8B53A}" type="presParOf" srcId="{A29B9D8A-3382-44EF-8954-AC8F79B64B38}" destId="{59E48A98-5463-42E2-A56D-EAC4FDCDBD7E}" srcOrd="1" destOrd="0" presId="urn:microsoft.com/office/officeart/2018/2/layout/IconVerticalSolidList"/>
    <dgm:cxn modelId="{97F83EC7-1FF7-43BB-90EB-3A87BA2AC8F6}" type="presParOf" srcId="{A29B9D8A-3382-44EF-8954-AC8F79B64B38}" destId="{29DE274E-B7DD-4664-BE80-D113E18983A7}" srcOrd="2" destOrd="0" presId="urn:microsoft.com/office/officeart/2018/2/layout/IconVerticalSolidList"/>
    <dgm:cxn modelId="{58645343-9C27-4FDA-A21D-F2B783E50322}" type="presParOf" srcId="{29DE274E-B7DD-4664-BE80-D113E18983A7}" destId="{A623B469-77AD-4FEC-96B2-9687FF632E1B}" srcOrd="0" destOrd="0" presId="urn:microsoft.com/office/officeart/2018/2/layout/IconVerticalSolidList"/>
    <dgm:cxn modelId="{327376E3-49C0-41D0-8006-9C2A6DC7E16E}" type="presParOf" srcId="{29DE274E-B7DD-4664-BE80-D113E18983A7}" destId="{EB1DAB10-028C-403B-8618-7D257B0633CA}" srcOrd="1" destOrd="0" presId="urn:microsoft.com/office/officeart/2018/2/layout/IconVerticalSolidList"/>
    <dgm:cxn modelId="{A6488081-EF49-4FB8-9636-15C64004CD47}" type="presParOf" srcId="{29DE274E-B7DD-4664-BE80-D113E18983A7}" destId="{CA945E0C-6394-4E63-A9B5-4D85C8D1B22E}" srcOrd="2" destOrd="0" presId="urn:microsoft.com/office/officeart/2018/2/layout/IconVerticalSolidList"/>
    <dgm:cxn modelId="{A8B614D0-7E31-480F-BB8C-39D36705E7A8}" type="presParOf" srcId="{29DE274E-B7DD-4664-BE80-D113E18983A7}" destId="{DA36E337-52EC-406C-B93C-675E91A20001}" srcOrd="3" destOrd="0" presId="urn:microsoft.com/office/officeart/2018/2/layout/IconVerticalSolidList"/>
    <dgm:cxn modelId="{2F98F44C-6B27-4AFF-BF59-793F91BCC2DC}" type="presParOf" srcId="{A29B9D8A-3382-44EF-8954-AC8F79B64B38}" destId="{54A8D17A-75A3-4D44-A117-047B9BE9F1D7}" srcOrd="3" destOrd="0" presId="urn:microsoft.com/office/officeart/2018/2/layout/IconVerticalSolidList"/>
    <dgm:cxn modelId="{860E2884-AA8C-4984-BFEC-9C774E74100D}" type="presParOf" srcId="{A29B9D8A-3382-44EF-8954-AC8F79B64B38}" destId="{B15C87B3-59FE-45DA-81E6-D0E6E9455552}" srcOrd="4" destOrd="0" presId="urn:microsoft.com/office/officeart/2018/2/layout/IconVerticalSolidList"/>
    <dgm:cxn modelId="{F8A99DF8-14EF-4019-ACC0-4CB141005F42}" type="presParOf" srcId="{B15C87B3-59FE-45DA-81E6-D0E6E9455552}" destId="{E9AA467F-A932-4D39-8F1B-E8395A243E06}" srcOrd="0" destOrd="0" presId="urn:microsoft.com/office/officeart/2018/2/layout/IconVerticalSolidList"/>
    <dgm:cxn modelId="{98331F8F-3EA1-4A23-BF27-318DEBE6F71B}" type="presParOf" srcId="{B15C87B3-59FE-45DA-81E6-D0E6E9455552}" destId="{D06074C1-8627-485B-B85E-11FA542470F8}" srcOrd="1" destOrd="0" presId="urn:microsoft.com/office/officeart/2018/2/layout/IconVerticalSolidList"/>
    <dgm:cxn modelId="{388BE3C2-D449-4A65-8241-DAB3E93517C3}" type="presParOf" srcId="{B15C87B3-59FE-45DA-81E6-D0E6E9455552}" destId="{50930C2D-2A35-4502-8ACD-B8D5A970ED5C}" srcOrd="2" destOrd="0" presId="urn:microsoft.com/office/officeart/2018/2/layout/IconVerticalSolidList"/>
    <dgm:cxn modelId="{3C24F2D9-A24A-4F13-AA87-9BCD803EB0D7}" type="presParOf" srcId="{B15C87B3-59FE-45DA-81E6-D0E6E9455552}" destId="{9FD04B56-5D1D-4B10-B4C2-AD001B284151}" srcOrd="3" destOrd="0" presId="urn:microsoft.com/office/officeart/2018/2/layout/IconVerticalSolidList"/>
    <dgm:cxn modelId="{C9D4E572-C0F8-4467-A79B-882F55BF86B8}" type="presParOf" srcId="{A29B9D8A-3382-44EF-8954-AC8F79B64B38}" destId="{ABE24E48-8DFF-44C7-AB9A-98804135CB72}" srcOrd="5" destOrd="0" presId="urn:microsoft.com/office/officeart/2018/2/layout/IconVerticalSolidList"/>
    <dgm:cxn modelId="{9A445EC2-2AC3-44AC-88E4-E542EB620BA5}" type="presParOf" srcId="{A29B9D8A-3382-44EF-8954-AC8F79B64B38}" destId="{5B454340-EB3F-47CE-8C86-DEC58809D63B}" srcOrd="6" destOrd="0" presId="urn:microsoft.com/office/officeart/2018/2/layout/IconVerticalSolidList"/>
    <dgm:cxn modelId="{83B7CF01-BF92-4A32-8816-6BA8B72B6FA2}" type="presParOf" srcId="{5B454340-EB3F-47CE-8C86-DEC58809D63B}" destId="{42E06CF9-84F5-426F-B32F-83CBE1723697}" srcOrd="0" destOrd="0" presId="urn:microsoft.com/office/officeart/2018/2/layout/IconVerticalSolidList"/>
    <dgm:cxn modelId="{E601060C-0026-4F2B-BCA4-08A9589671C1}" type="presParOf" srcId="{5B454340-EB3F-47CE-8C86-DEC58809D63B}" destId="{AA335638-32C6-4F27-8949-91DA3B6D8EB4}" srcOrd="1" destOrd="0" presId="urn:microsoft.com/office/officeart/2018/2/layout/IconVerticalSolidList"/>
    <dgm:cxn modelId="{8CA002EE-D50D-40CE-85C2-25CCFB30C456}" type="presParOf" srcId="{5B454340-EB3F-47CE-8C86-DEC58809D63B}" destId="{D68F6633-1DB4-4E7F-B2C0-30C4FA842F59}" srcOrd="2" destOrd="0" presId="urn:microsoft.com/office/officeart/2018/2/layout/IconVerticalSolidList"/>
    <dgm:cxn modelId="{D4C7ADE0-12DB-4495-8031-2F2908140720}" type="presParOf" srcId="{5B454340-EB3F-47CE-8C86-DEC58809D63B}" destId="{FE99F094-A161-4816-A6F7-E9D03A3A4FC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8A88B-6ACA-4651-A667-BE6F9AC59F09}">
      <dsp:nvSpPr>
        <dsp:cNvPr id="0" name=""/>
        <dsp:cNvSpPr/>
      </dsp:nvSpPr>
      <dsp:spPr>
        <a:xfrm>
          <a:off x="424338" y="0"/>
          <a:ext cx="4809172" cy="212967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A1B90A-D410-44CD-81F6-FA4D455619B8}">
      <dsp:nvSpPr>
        <dsp:cNvPr id="0" name=""/>
        <dsp:cNvSpPr/>
      </dsp:nvSpPr>
      <dsp:spPr>
        <a:xfrm>
          <a:off x="4282" y="638901"/>
          <a:ext cx="1293804" cy="8518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ZNÁT</a:t>
          </a:r>
          <a:endParaRPr lang="en-US" sz="2500" kern="1200"/>
        </a:p>
      </dsp:txBody>
      <dsp:txXfrm>
        <a:off x="45867" y="680486"/>
        <a:ext cx="1210634" cy="768698"/>
      </dsp:txXfrm>
    </dsp:sp>
    <dsp:sp modelId="{BC2B536D-3CB7-495F-8327-47BFAB706A13}">
      <dsp:nvSpPr>
        <dsp:cNvPr id="0" name=""/>
        <dsp:cNvSpPr/>
      </dsp:nvSpPr>
      <dsp:spPr>
        <a:xfrm>
          <a:off x="1456109" y="638901"/>
          <a:ext cx="1293804" cy="851868"/>
        </a:xfrm>
        <a:prstGeom prst="roundRect">
          <a:avLst/>
        </a:prstGeom>
        <a:gradFill rotWithShape="0">
          <a:gsLst>
            <a:gs pos="0">
              <a:schemeClr val="accent2">
                <a:hueOff val="-443941"/>
                <a:satOff val="-195"/>
                <a:lumOff val="523"/>
                <a:alphaOff val="0"/>
                <a:shade val="85000"/>
                <a:satMod val="130000"/>
              </a:schemeClr>
            </a:gs>
            <a:gs pos="34000">
              <a:schemeClr val="accent2">
                <a:hueOff val="-443941"/>
                <a:satOff val="-195"/>
                <a:lumOff val="523"/>
                <a:alphaOff val="0"/>
                <a:shade val="87000"/>
                <a:satMod val="125000"/>
              </a:schemeClr>
            </a:gs>
            <a:gs pos="70000">
              <a:schemeClr val="accent2">
                <a:hueOff val="-443941"/>
                <a:satOff val="-195"/>
                <a:lumOff val="52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443941"/>
                <a:satOff val="-195"/>
                <a:lumOff val="52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LÍBIT SE</a:t>
          </a:r>
          <a:endParaRPr lang="en-US" sz="2500" kern="1200" dirty="0"/>
        </a:p>
      </dsp:txBody>
      <dsp:txXfrm>
        <a:off x="1497694" y="680486"/>
        <a:ext cx="1210634" cy="768698"/>
      </dsp:txXfrm>
    </dsp:sp>
    <dsp:sp modelId="{B6FEA2BC-F0DF-4962-9201-C88D1F587666}">
      <dsp:nvSpPr>
        <dsp:cNvPr id="0" name=""/>
        <dsp:cNvSpPr/>
      </dsp:nvSpPr>
      <dsp:spPr>
        <a:xfrm>
          <a:off x="2907935" y="638901"/>
          <a:ext cx="1293804" cy="851868"/>
        </a:xfrm>
        <a:prstGeom prst="roundRect">
          <a:avLst/>
        </a:prstGeom>
        <a:gradFill rotWithShape="0">
          <a:gsLst>
            <a:gs pos="0">
              <a:schemeClr val="accent2">
                <a:hueOff val="-887883"/>
                <a:satOff val="-391"/>
                <a:lumOff val="1046"/>
                <a:alphaOff val="0"/>
                <a:shade val="85000"/>
                <a:satMod val="130000"/>
              </a:schemeClr>
            </a:gs>
            <a:gs pos="34000">
              <a:schemeClr val="accent2">
                <a:hueOff val="-887883"/>
                <a:satOff val="-391"/>
                <a:lumOff val="1046"/>
                <a:alphaOff val="0"/>
                <a:shade val="87000"/>
                <a:satMod val="125000"/>
              </a:schemeClr>
            </a:gs>
            <a:gs pos="70000">
              <a:schemeClr val="accent2">
                <a:hueOff val="-887883"/>
                <a:satOff val="-391"/>
                <a:lumOff val="104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887883"/>
                <a:satOff val="-391"/>
                <a:lumOff val="104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VĚŘIT</a:t>
          </a:r>
          <a:endParaRPr lang="en-US" sz="2500" kern="1200" dirty="0"/>
        </a:p>
      </dsp:txBody>
      <dsp:txXfrm>
        <a:off x="2949520" y="680486"/>
        <a:ext cx="1210634" cy="768698"/>
      </dsp:txXfrm>
    </dsp:sp>
    <dsp:sp modelId="{6B2AB886-FC1D-49B4-B437-6364877AB4CF}">
      <dsp:nvSpPr>
        <dsp:cNvPr id="0" name=""/>
        <dsp:cNvSpPr/>
      </dsp:nvSpPr>
      <dsp:spPr>
        <a:xfrm>
          <a:off x="4359762" y="638901"/>
          <a:ext cx="1293804" cy="851868"/>
        </a:xfrm>
        <a:prstGeom prst="roundRect">
          <a:avLst/>
        </a:prstGeom>
        <a:gradFill rotWithShape="0">
          <a:gsLst>
            <a:gs pos="0">
              <a:schemeClr val="accent2">
                <a:hueOff val="-1331824"/>
                <a:satOff val="-586"/>
                <a:lumOff val="1569"/>
                <a:alphaOff val="0"/>
                <a:shade val="85000"/>
                <a:satMod val="130000"/>
              </a:schemeClr>
            </a:gs>
            <a:gs pos="34000">
              <a:schemeClr val="accent2">
                <a:hueOff val="-1331824"/>
                <a:satOff val="-586"/>
                <a:lumOff val="1569"/>
                <a:alphaOff val="0"/>
                <a:shade val="87000"/>
                <a:satMod val="125000"/>
              </a:schemeClr>
            </a:gs>
            <a:gs pos="70000">
              <a:schemeClr val="accent2">
                <a:hueOff val="-1331824"/>
                <a:satOff val="-586"/>
                <a:lumOff val="156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1331824"/>
                <a:satOff val="-586"/>
                <a:lumOff val="156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01347" y="680486"/>
        <a:ext cx="1210634" cy="768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FC7CF-5187-4D41-A9B3-189929988091}">
      <dsp:nvSpPr>
        <dsp:cNvPr id="0" name=""/>
        <dsp:cNvSpPr/>
      </dsp:nvSpPr>
      <dsp:spPr>
        <a:xfrm>
          <a:off x="0" y="14830"/>
          <a:ext cx="207405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D5AE4-4805-4C6D-B765-FD95F7AB3F9E}">
      <dsp:nvSpPr>
        <dsp:cNvPr id="0" name=""/>
        <dsp:cNvSpPr/>
      </dsp:nvSpPr>
      <dsp:spPr>
        <a:xfrm>
          <a:off x="103702" y="33982"/>
          <a:ext cx="1451837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76" tIns="0" rIns="548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Kvantita</a:t>
          </a:r>
          <a:endParaRPr lang="en-US" sz="2000" kern="1200" dirty="0"/>
        </a:p>
      </dsp:txBody>
      <dsp:txXfrm>
        <a:off x="132523" y="62803"/>
        <a:ext cx="1394195" cy="532758"/>
      </dsp:txXfrm>
    </dsp:sp>
    <dsp:sp modelId="{6B25CFB9-C177-48B8-BE60-27E62EBF1BCA}">
      <dsp:nvSpPr>
        <dsp:cNvPr id="0" name=""/>
        <dsp:cNvSpPr/>
      </dsp:nvSpPr>
      <dsp:spPr>
        <a:xfrm>
          <a:off x="0" y="1236383"/>
          <a:ext cx="207405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331824"/>
              <a:satOff val="-586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C8FAD5-CB60-4162-9263-756EF325CFCC}">
      <dsp:nvSpPr>
        <dsp:cNvPr id="0" name=""/>
        <dsp:cNvSpPr/>
      </dsp:nvSpPr>
      <dsp:spPr>
        <a:xfrm>
          <a:off x="103702" y="941183"/>
          <a:ext cx="1451837" cy="590400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76" tIns="0" rIns="548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Kvalita</a:t>
          </a:r>
          <a:endParaRPr lang="en-US" sz="2000" kern="1200"/>
        </a:p>
      </dsp:txBody>
      <dsp:txXfrm>
        <a:off x="132523" y="970004"/>
        <a:ext cx="1394195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698D4-217A-4E42-86AA-8EB71A3B3386}">
      <dsp:nvSpPr>
        <dsp:cNvPr id="0" name=""/>
        <dsp:cNvSpPr/>
      </dsp:nvSpPr>
      <dsp:spPr>
        <a:xfrm>
          <a:off x="0" y="2808"/>
          <a:ext cx="5657850" cy="448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802D8-1866-47CC-A817-2554BD5907D9}">
      <dsp:nvSpPr>
        <dsp:cNvPr id="0" name=""/>
        <dsp:cNvSpPr/>
      </dsp:nvSpPr>
      <dsp:spPr>
        <a:xfrm>
          <a:off x="135693" y="103737"/>
          <a:ext cx="246956" cy="2467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31C73-C291-40B5-813D-639DD35A0023}">
      <dsp:nvSpPr>
        <dsp:cNvPr id="0" name=""/>
        <dsp:cNvSpPr/>
      </dsp:nvSpPr>
      <dsp:spPr>
        <a:xfrm>
          <a:off x="518343" y="2808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NEJRPVE vytěžit maximálně lidi, které znám</a:t>
          </a:r>
          <a:endParaRPr lang="en-US" sz="1400" kern="1200"/>
        </a:p>
      </dsp:txBody>
      <dsp:txXfrm>
        <a:off x="518343" y="2808"/>
        <a:ext cx="5123806" cy="476609"/>
      </dsp:txXfrm>
    </dsp:sp>
    <dsp:sp modelId="{9C185643-2F3C-4F69-98FA-FD305A522919}">
      <dsp:nvSpPr>
        <dsp:cNvPr id="0" name=""/>
        <dsp:cNvSpPr/>
      </dsp:nvSpPr>
      <dsp:spPr>
        <a:xfrm>
          <a:off x="0" y="598570"/>
          <a:ext cx="5657850" cy="4485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52A49-E790-489A-9B8A-DDEA41FF5166}">
      <dsp:nvSpPr>
        <dsp:cNvPr id="0" name=""/>
        <dsp:cNvSpPr/>
      </dsp:nvSpPr>
      <dsp:spPr>
        <a:xfrm>
          <a:off x="135693" y="699499"/>
          <a:ext cx="246956" cy="2467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A8BD5-E93D-45E7-9BEA-FD6BCD679909}">
      <dsp:nvSpPr>
        <dsp:cNvPr id="0" name=""/>
        <dsp:cNvSpPr/>
      </dsp:nvSpPr>
      <dsp:spPr>
        <a:xfrm>
          <a:off x="518343" y="598570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Pozvání k přidání – individuální zpráva – důvod, motivace</a:t>
          </a:r>
          <a:endParaRPr lang="en-US" sz="1400" kern="1200"/>
        </a:p>
      </dsp:txBody>
      <dsp:txXfrm>
        <a:off x="518343" y="598570"/>
        <a:ext cx="5123806" cy="476609"/>
      </dsp:txXfrm>
    </dsp:sp>
    <dsp:sp modelId="{58E87371-E49F-4DA7-BE04-62DDB82344AA}">
      <dsp:nvSpPr>
        <dsp:cNvPr id="0" name=""/>
        <dsp:cNvSpPr/>
      </dsp:nvSpPr>
      <dsp:spPr>
        <a:xfrm>
          <a:off x="0" y="1194332"/>
          <a:ext cx="5657850" cy="4485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3813A-12D4-47E9-82C9-CD4F422B0DF8}">
      <dsp:nvSpPr>
        <dsp:cNvPr id="0" name=""/>
        <dsp:cNvSpPr/>
      </dsp:nvSpPr>
      <dsp:spPr>
        <a:xfrm>
          <a:off x="135693" y="1295261"/>
          <a:ext cx="246956" cy="2467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99902-14C9-4335-AE06-103901A8DD46}">
      <dsp:nvSpPr>
        <dsp:cNvPr id="0" name=""/>
        <dsp:cNvSpPr/>
      </dsp:nvSpPr>
      <dsp:spPr>
        <a:xfrm>
          <a:off x="518343" y="1194332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Přijímání pozvání – v souladu s cílem</a:t>
          </a:r>
          <a:endParaRPr lang="en-US" sz="1400" kern="1200"/>
        </a:p>
      </dsp:txBody>
      <dsp:txXfrm>
        <a:off x="518343" y="1194332"/>
        <a:ext cx="5123806" cy="476609"/>
      </dsp:txXfrm>
    </dsp:sp>
    <dsp:sp modelId="{20F2FC32-78CA-4FCB-B119-C4186B4A01AF}">
      <dsp:nvSpPr>
        <dsp:cNvPr id="0" name=""/>
        <dsp:cNvSpPr/>
      </dsp:nvSpPr>
      <dsp:spPr>
        <a:xfrm>
          <a:off x="0" y="1790094"/>
          <a:ext cx="5657850" cy="4485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A6520-669F-425D-B506-6AC68F72CAD8}">
      <dsp:nvSpPr>
        <dsp:cNvPr id="0" name=""/>
        <dsp:cNvSpPr/>
      </dsp:nvSpPr>
      <dsp:spPr>
        <a:xfrm>
          <a:off x="135693" y="1891023"/>
          <a:ext cx="246956" cy="2467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F059A-74B1-42FF-96CE-B2771D8F922A}">
      <dsp:nvSpPr>
        <dsp:cNvPr id="0" name=""/>
        <dsp:cNvSpPr/>
      </dsp:nvSpPr>
      <dsp:spPr>
        <a:xfrm>
          <a:off x="518343" y="1790094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Pravidelně „uklízet“ ve Správě pozvání a kontaktů </a:t>
          </a:r>
          <a:r>
            <a:rPr lang="cs-CZ" sz="1400" kern="1200">
              <a:hlinkClick xmlns:r="http://schemas.openxmlformats.org/officeDocument/2006/relationships" r:id="rId9"/>
            </a:rPr>
            <a:t>https://www.linkedin.com/mynetwork/contacts/</a:t>
          </a:r>
          <a:endParaRPr lang="en-US" sz="1400" kern="1200"/>
        </a:p>
      </dsp:txBody>
      <dsp:txXfrm>
        <a:off x="518343" y="1790094"/>
        <a:ext cx="5123806" cy="476609"/>
      </dsp:txXfrm>
    </dsp:sp>
    <dsp:sp modelId="{98C95C44-C45D-4CBD-9979-239AC512F884}">
      <dsp:nvSpPr>
        <dsp:cNvPr id="0" name=""/>
        <dsp:cNvSpPr/>
      </dsp:nvSpPr>
      <dsp:spPr>
        <a:xfrm>
          <a:off x="0" y="2385856"/>
          <a:ext cx="5657850" cy="44857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D5337-9A14-4256-96CB-F1E3DBBECD87}">
      <dsp:nvSpPr>
        <dsp:cNvPr id="0" name=""/>
        <dsp:cNvSpPr/>
      </dsp:nvSpPr>
      <dsp:spPr>
        <a:xfrm>
          <a:off x="135693" y="2486785"/>
          <a:ext cx="246956" cy="246715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2F8F2-0A8E-4382-A551-12F722965140}">
      <dsp:nvSpPr>
        <dsp:cNvPr id="0" name=""/>
        <dsp:cNvSpPr/>
      </dsp:nvSpPr>
      <dsp:spPr>
        <a:xfrm>
          <a:off x="518343" y="2385856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Další růst sítě díky obsahu</a:t>
          </a:r>
          <a:endParaRPr lang="en-US" sz="1400" kern="1200"/>
        </a:p>
      </dsp:txBody>
      <dsp:txXfrm>
        <a:off x="518343" y="2385856"/>
        <a:ext cx="5123806" cy="476609"/>
      </dsp:txXfrm>
    </dsp:sp>
    <dsp:sp modelId="{83AB94F4-1413-44A7-9BB1-487F6FCDD796}">
      <dsp:nvSpPr>
        <dsp:cNvPr id="0" name=""/>
        <dsp:cNvSpPr/>
      </dsp:nvSpPr>
      <dsp:spPr>
        <a:xfrm>
          <a:off x="0" y="2981618"/>
          <a:ext cx="5657850" cy="448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3AC92-8073-4C18-926F-3AC0903BFEB4}">
      <dsp:nvSpPr>
        <dsp:cNvPr id="0" name=""/>
        <dsp:cNvSpPr/>
      </dsp:nvSpPr>
      <dsp:spPr>
        <a:xfrm>
          <a:off x="135693" y="3082547"/>
          <a:ext cx="246956" cy="246715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30A5C-5046-4238-B847-F9C8B4D6F06B}">
      <dsp:nvSpPr>
        <dsp:cNvPr id="0" name=""/>
        <dsp:cNvSpPr/>
      </dsp:nvSpPr>
      <dsp:spPr>
        <a:xfrm>
          <a:off x="518343" y="2981618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První meta: 1.000 kontaktů</a:t>
          </a:r>
          <a:endParaRPr lang="en-US" sz="1400" kern="1200"/>
        </a:p>
      </dsp:txBody>
      <dsp:txXfrm>
        <a:off x="518343" y="2981618"/>
        <a:ext cx="5123806" cy="4766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AE328-E0C9-4E2F-8236-98FE19AAB289}">
      <dsp:nvSpPr>
        <dsp:cNvPr id="0" name=""/>
        <dsp:cNvSpPr/>
      </dsp:nvSpPr>
      <dsp:spPr>
        <a:xfrm>
          <a:off x="0" y="0"/>
          <a:ext cx="3823692" cy="6685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DA431-124E-4F7F-AE2C-03A05CC16144}">
      <dsp:nvSpPr>
        <dsp:cNvPr id="0" name=""/>
        <dsp:cNvSpPr/>
      </dsp:nvSpPr>
      <dsp:spPr>
        <a:xfrm>
          <a:off x="202225" y="151734"/>
          <a:ext cx="367682" cy="3676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DAB22-D08B-47A6-8EA9-4498B7EC3645}">
      <dsp:nvSpPr>
        <dsp:cNvPr id="0" name=""/>
        <dsp:cNvSpPr/>
      </dsp:nvSpPr>
      <dsp:spPr>
        <a:xfrm>
          <a:off x="772132" y="1319"/>
          <a:ext cx="3051559" cy="66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751" tIns="70751" rIns="70751" bIns="707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Výzva k akci </a:t>
          </a:r>
          <a:endParaRPr lang="en-US" sz="2000" kern="1200" dirty="0"/>
        </a:p>
      </dsp:txBody>
      <dsp:txXfrm>
        <a:off x="772132" y="1319"/>
        <a:ext cx="3051559" cy="668513"/>
      </dsp:txXfrm>
    </dsp:sp>
    <dsp:sp modelId="{C5191E09-F663-45CF-9442-3618821660EA}">
      <dsp:nvSpPr>
        <dsp:cNvPr id="0" name=""/>
        <dsp:cNvSpPr/>
      </dsp:nvSpPr>
      <dsp:spPr>
        <a:xfrm>
          <a:off x="0" y="836960"/>
          <a:ext cx="3823692" cy="6685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94618-8BF3-46B3-96F5-301F3F51BA1D}">
      <dsp:nvSpPr>
        <dsp:cNvPr id="0" name=""/>
        <dsp:cNvSpPr/>
      </dsp:nvSpPr>
      <dsp:spPr>
        <a:xfrm>
          <a:off x="202225" y="987376"/>
          <a:ext cx="367682" cy="3676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F0EB6-8640-4D2D-AEDC-707E84D16BFE}">
      <dsp:nvSpPr>
        <dsp:cNvPr id="0" name=""/>
        <dsp:cNvSpPr/>
      </dsp:nvSpPr>
      <dsp:spPr>
        <a:xfrm>
          <a:off x="772132" y="836960"/>
          <a:ext cx="3051559" cy="66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751" tIns="70751" rIns="70751" bIns="707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strike="sngStrike" kern="1200" dirty="0"/>
            <a:t>Nabízím </a:t>
          </a:r>
          <a:endParaRPr lang="en-US" sz="2000" strike="sngStrike" kern="1200" dirty="0"/>
        </a:p>
      </dsp:txBody>
      <dsp:txXfrm>
        <a:off x="772132" y="836960"/>
        <a:ext cx="3051559" cy="668513"/>
      </dsp:txXfrm>
    </dsp:sp>
    <dsp:sp modelId="{112E6165-0640-44CE-AF61-45375E1667CE}">
      <dsp:nvSpPr>
        <dsp:cNvPr id="0" name=""/>
        <dsp:cNvSpPr/>
      </dsp:nvSpPr>
      <dsp:spPr>
        <a:xfrm>
          <a:off x="0" y="1672602"/>
          <a:ext cx="3823692" cy="6685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0F639-45EE-49F4-BCCE-152E5E51E7F9}">
      <dsp:nvSpPr>
        <dsp:cNvPr id="0" name=""/>
        <dsp:cNvSpPr/>
      </dsp:nvSpPr>
      <dsp:spPr>
        <a:xfrm>
          <a:off x="202225" y="1823017"/>
          <a:ext cx="367682" cy="3676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335D4-6211-4055-97FE-45A04513D646}">
      <dsp:nvSpPr>
        <dsp:cNvPr id="0" name=""/>
        <dsp:cNvSpPr/>
      </dsp:nvSpPr>
      <dsp:spPr>
        <a:xfrm>
          <a:off x="772132" y="1672602"/>
          <a:ext cx="3051559" cy="66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751" tIns="70751" rIns="70751" bIns="707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Přínos, užitek!!!</a:t>
          </a:r>
          <a:endParaRPr lang="en-US" sz="2000" kern="1200" dirty="0"/>
        </a:p>
      </dsp:txBody>
      <dsp:txXfrm>
        <a:off x="772132" y="1672602"/>
        <a:ext cx="3051559" cy="668513"/>
      </dsp:txXfrm>
    </dsp:sp>
    <dsp:sp modelId="{330DBC74-6322-4249-94BC-DC389E32FC3A}">
      <dsp:nvSpPr>
        <dsp:cNvPr id="0" name=""/>
        <dsp:cNvSpPr/>
      </dsp:nvSpPr>
      <dsp:spPr>
        <a:xfrm>
          <a:off x="0" y="2508243"/>
          <a:ext cx="3823692" cy="6685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E94DA-7AC1-4544-BCBA-834B61846E12}">
      <dsp:nvSpPr>
        <dsp:cNvPr id="0" name=""/>
        <dsp:cNvSpPr/>
      </dsp:nvSpPr>
      <dsp:spPr>
        <a:xfrm>
          <a:off x="202225" y="2658659"/>
          <a:ext cx="367682" cy="3676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797E1-9890-4C13-9923-119668C2D5A2}">
      <dsp:nvSpPr>
        <dsp:cNvPr id="0" name=""/>
        <dsp:cNvSpPr/>
      </dsp:nvSpPr>
      <dsp:spPr>
        <a:xfrm>
          <a:off x="772132" y="2508243"/>
          <a:ext cx="3051559" cy="66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751" tIns="70751" rIns="70751" bIns="707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jen 20% příspěvků PRODEJ!!</a:t>
          </a:r>
          <a:endParaRPr lang="en-US" sz="2000" kern="1200" dirty="0"/>
        </a:p>
      </dsp:txBody>
      <dsp:txXfrm>
        <a:off x="772132" y="2508243"/>
        <a:ext cx="3051559" cy="6685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92CF9-9038-4744-A6DB-F457BD71480D}">
      <dsp:nvSpPr>
        <dsp:cNvPr id="0" name=""/>
        <dsp:cNvSpPr/>
      </dsp:nvSpPr>
      <dsp:spPr>
        <a:xfrm>
          <a:off x="0" y="0"/>
          <a:ext cx="3823693" cy="3802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D4FC5-94C7-4B9A-AC72-A95542EC2873}">
      <dsp:nvSpPr>
        <dsp:cNvPr id="0" name=""/>
        <dsp:cNvSpPr/>
      </dsp:nvSpPr>
      <dsp:spPr>
        <a:xfrm>
          <a:off x="115013" y="87693"/>
          <a:ext cx="209319" cy="2091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50DBE-3245-425B-A7E6-39785F03F993}">
      <dsp:nvSpPr>
        <dsp:cNvPr id="0" name=""/>
        <dsp:cNvSpPr/>
      </dsp:nvSpPr>
      <dsp:spPr>
        <a:xfrm>
          <a:off x="439346" y="2146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Intenzivnější budování vztahu s publikem</a:t>
          </a:r>
          <a:endParaRPr lang="en-US" sz="1400" kern="1200" dirty="0"/>
        </a:p>
      </dsp:txBody>
      <dsp:txXfrm>
        <a:off x="439346" y="2146"/>
        <a:ext cx="3351415" cy="439617"/>
      </dsp:txXfrm>
    </dsp:sp>
    <dsp:sp modelId="{A95C4694-9893-441C-80D2-E380368869AE}">
      <dsp:nvSpPr>
        <dsp:cNvPr id="0" name=""/>
        <dsp:cNvSpPr/>
      </dsp:nvSpPr>
      <dsp:spPr>
        <a:xfrm>
          <a:off x="0" y="551667"/>
          <a:ext cx="3823693" cy="3802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90DDA-01FB-464E-88DD-3B710CE94C70}">
      <dsp:nvSpPr>
        <dsp:cNvPr id="0" name=""/>
        <dsp:cNvSpPr/>
      </dsp:nvSpPr>
      <dsp:spPr>
        <a:xfrm>
          <a:off x="115013" y="637214"/>
          <a:ext cx="209319" cy="2091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46DCC-7A8A-4B5B-B9FD-724E071F8E94}">
      <dsp:nvSpPr>
        <dsp:cNvPr id="0" name=""/>
        <dsp:cNvSpPr/>
      </dsp:nvSpPr>
      <dsp:spPr>
        <a:xfrm>
          <a:off x="439346" y="551667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Rychlejší získávání důvěry</a:t>
          </a:r>
          <a:endParaRPr lang="en-US" sz="1400" kern="1200" dirty="0"/>
        </a:p>
      </dsp:txBody>
      <dsp:txXfrm>
        <a:off x="439346" y="551667"/>
        <a:ext cx="3351415" cy="439617"/>
      </dsp:txXfrm>
    </dsp:sp>
    <dsp:sp modelId="{4C1A9823-173A-433F-85F6-E9950D21B973}">
      <dsp:nvSpPr>
        <dsp:cNvPr id="0" name=""/>
        <dsp:cNvSpPr/>
      </dsp:nvSpPr>
      <dsp:spPr>
        <a:xfrm>
          <a:off x="0" y="1101189"/>
          <a:ext cx="3823693" cy="3802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BB999-51A8-4044-8C7F-647313AC7784}">
      <dsp:nvSpPr>
        <dsp:cNvPr id="0" name=""/>
        <dsp:cNvSpPr/>
      </dsp:nvSpPr>
      <dsp:spPr>
        <a:xfrm>
          <a:off x="115013" y="1186736"/>
          <a:ext cx="209319" cy="2091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DECA6-EB9E-430A-B609-5A0226212F8E}">
      <dsp:nvSpPr>
        <dsp:cNvPr id="0" name=""/>
        <dsp:cNvSpPr/>
      </dsp:nvSpPr>
      <dsp:spPr>
        <a:xfrm>
          <a:off x="439346" y="1101189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Snazší komunikace a prodej</a:t>
          </a:r>
          <a:endParaRPr lang="en-US" sz="1400" kern="1200" dirty="0"/>
        </a:p>
      </dsp:txBody>
      <dsp:txXfrm>
        <a:off x="439346" y="1101189"/>
        <a:ext cx="3351415" cy="439617"/>
      </dsp:txXfrm>
    </dsp:sp>
    <dsp:sp modelId="{E412230B-3F78-470C-BF6D-62872F218AEB}">
      <dsp:nvSpPr>
        <dsp:cNvPr id="0" name=""/>
        <dsp:cNvSpPr/>
      </dsp:nvSpPr>
      <dsp:spPr>
        <a:xfrm>
          <a:off x="0" y="1650711"/>
          <a:ext cx="3823693" cy="3802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0A2CD-6125-4FFC-A8D6-A8D265B91043}">
      <dsp:nvSpPr>
        <dsp:cNvPr id="0" name=""/>
        <dsp:cNvSpPr/>
      </dsp:nvSpPr>
      <dsp:spPr>
        <a:xfrm>
          <a:off x="115013" y="1736258"/>
          <a:ext cx="209319" cy="2091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12CE1-AAE6-4A8D-BAD4-F0912747C5B2}">
      <dsp:nvSpPr>
        <dsp:cNvPr id="0" name=""/>
        <dsp:cNvSpPr/>
      </dsp:nvSpPr>
      <dsp:spPr>
        <a:xfrm>
          <a:off x="439346" y="1650711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Do skupin mohu členy pozvat, doporučuji využít booster příspěvek</a:t>
          </a:r>
          <a:endParaRPr lang="en-US" sz="1400" kern="1200" dirty="0"/>
        </a:p>
      </dsp:txBody>
      <dsp:txXfrm>
        <a:off x="439346" y="1650711"/>
        <a:ext cx="3351415" cy="439617"/>
      </dsp:txXfrm>
    </dsp:sp>
    <dsp:sp modelId="{8AD3B0BC-5EA5-40AF-89EC-DFD665FA1F4B}">
      <dsp:nvSpPr>
        <dsp:cNvPr id="0" name=""/>
        <dsp:cNvSpPr/>
      </dsp:nvSpPr>
      <dsp:spPr>
        <a:xfrm>
          <a:off x="0" y="2200233"/>
          <a:ext cx="3823693" cy="38020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93561-71CF-497E-B478-B0E2F7CCA00C}">
      <dsp:nvSpPr>
        <dsp:cNvPr id="0" name=""/>
        <dsp:cNvSpPr/>
      </dsp:nvSpPr>
      <dsp:spPr>
        <a:xfrm>
          <a:off x="115013" y="2285780"/>
          <a:ext cx="209319" cy="2091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946-7FCD-4099-BCED-C33100BF006B}">
      <dsp:nvSpPr>
        <dsp:cNvPr id="0" name=""/>
        <dsp:cNvSpPr/>
      </dsp:nvSpPr>
      <dsp:spPr>
        <a:xfrm>
          <a:off x="439346" y="2200233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Propojení skupiny a firemní stránky</a:t>
          </a:r>
          <a:endParaRPr lang="en-US" sz="1400" kern="1200" dirty="0"/>
        </a:p>
      </dsp:txBody>
      <dsp:txXfrm>
        <a:off x="439346" y="2200233"/>
        <a:ext cx="3351415" cy="439617"/>
      </dsp:txXfrm>
    </dsp:sp>
    <dsp:sp modelId="{AB2F7E81-E4CA-4ADF-8018-56A6AE352AA7}">
      <dsp:nvSpPr>
        <dsp:cNvPr id="0" name=""/>
        <dsp:cNvSpPr/>
      </dsp:nvSpPr>
      <dsp:spPr>
        <a:xfrm>
          <a:off x="0" y="2749754"/>
          <a:ext cx="3823693" cy="3802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141DA-3447-443D-B59B-34206EC4D916}">
      <dsp:nvSpPr>
        <dsp:cNvPr id="0" name=""/>
        <dsp:cNvSpPr/>
      </dsp:nvSpPr>
      <dsp:spPr>
        <a:xfrm>
          <a:off x="115013" y="2835301"/>
          <a:ext cx="209319" cy="20911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CAFD2-44A6-45CF-A186-1140C62B8A4B}">
      <dsp:nvSpPr>
        <dsp:cNvPr id="0" name=""/>
        <dsp:cNvSpPr/>
      </dsp:nvSpPr>
      <dsp:spPr>
        <a:xfrm>
          <a:off x="439346" y="2749754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POZOR: Velká zodpovědnost!!!</a:t>
          </a:r>
          <a:endParaRPr lang="en-US" sz="1400" kern="1200" dirty="0"/>
        </a:p>
      </dsp:txBody>
      <dsp:txXfrm>
        <a:off x="439346" y="2749754"/>
        <a:ext cx="3351415" cy="439617"/>
      </dsp:txXfrm>
    </dsp:sp>
    <dsp:sp modelId="{C7144F0E-7B71-4AF9-A37D-8A4E28EA0419}">
      <dsp:nvSpPr>
        <dsp:cNvPr id="0" name=""/>
        <dsp:cNvSpPr/>
      </dsp:nvSpPr>
      <dsp:spPr>
        <a:xfrm>
          <a:off x="0" y="3299276"/>
          <a:ext cx="3823693" cy="3802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EBE08-85E5-4F90-A0C4-1E5EBFD47B94}">
      <dsp:nvSpPr>
        <dsp:cNvPr id="0" name=""/>
        <dsp:cNvSpPr/>
      </dsp:nvSpPr>
      <dsp:spPr>
        <a:xfrm>
          <a:off x="115013" y="3384823"/>
          <a:ext cx="209319" cy="20911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5785D-FD44-418B-901E-624D95B446D1}">
      <dsp:nvSpPr>
        <dsp:cNvPr id="0" name=""/>
        <dsp:cNvSpPr/>
      </dsp:nvSpPr>
      <dsp:spPr>
        <a:xfrm>
          <a:off x="439346" y="3299276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Doporučení: spolupráce na správě a tvorbě obsahu</a:t>
          </a:r>
          <a:endParaRPr lang="en-US" sz="1400" kern="1200" dirty="0"/>
        </a:p>
      </dsp:txBody>
      <dsp:txXfrm>
        <a:off x="439346" y="3299276"/>
        <a:ext cx="3351415" cy="4396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CBC3B-FC2C-4D6B-BA77-170062B4E8FF}">
      <dsp:nvSpPr>
        <dsp:cNvPr id="0" name=""/>
        <dsp:cNvSpPr/>
      </dsp:nvSpPr>
      <dsp:spPr>
        <a:xfrm>
          <a:off x="0" y="0"/>
          <a:ext cx="5689804" cy="5491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444FC-7374-4BCA-87F3-68D225A4FA59}">
      <dsp:nvSpPr>
        <dsp:cNvPr id="0" name=""/>
        <dsp:cNvSpPr/>
      </dsp:nvSpPr>
      <dsp:spPr>
        <a:xfrm>
          <a:off x="166108" y="124635"/>
          <a:ext cx="302014" cy="3020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6E380-4EB2-4FDD-9C02-9D9687938E10}">
      <dsp:nvSpPr>
        <dsp:cNvPr id="0" name=""/>
        <dsp:cNvSpPr/>
      </dsp:nvSpPr>
      <dsp:spPr>
        <a:xfrm>
          <a:off x="634231" y="1083"/>
          <a:ext cx="5055572" cy="549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5" tIns="58115" rIns="58115" bIns="5811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1. Materiály ke stažení</a:t>
          </a:r>
          <a:endParaRPr lang="en-US" sz="2200" kern="1200" dirty="0"/>
        </a:p>
      </dsp:txBody>
      <dsp:txXfrm>
        <a:off x="634231" y="1083"/>
        <a:ext cx="5055572" cy="549118"/>
      </dsp:txXfrm>
    </dsp:sp>
    <dsp:sp modelId="{A623B469-77AD-4FEC-96B2-9687FF632E1B}">
      <dsp:nvSpPr>
        <dsp:cNvPr id="0" name=""/>
        <dsp:cNvSpPr/>
      </dsp:nvSpPr>
      <dsp:spPr>
        <a:xfrm>
          <a:off x="0" y="687481"/>
          <a:ext cx="5689804" cy="5491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DAB10-028C-403B-8618-7D257B0633CA}">
      <dsp:nvSpPr>
        <dsp:cNvPr id="0" name=""/>
        <dsp:cNvSpPr/>
      </dsp:nvSpPr>
      <dsp:spPr>
        <a:xfrm>
          <a:off x="166108" y="811032"/>
          <a:ext cx="302014" cy="3020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6E337-52EC-406C-B93C-675E91A20001}">
      <dsp:nvSpPr>
        <dsp:cNvPr id="0" name=""/>
        <dsp:cNvSpPr/>
      </dsp:nvSpPr>
      <dsp:spPr>
        <a:xfrm>
          <a:off x="634231" y="687481"/>
          <a:ext cx="5055572" cy="549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5" tIns="58115" rIns="58115" bIns="5811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2. Zpětná vazba na workshop - dotazník</a:t>
          </a:r>
          <a:endParaRPr lang="en-US" sz="2200" kern="1200" dirty="0"/>
        </a:p>
      </dsp:txBody>
      <dsp:txXfrm>
        <a:off x="634231" y="687481"/>
        <a:ext cx="5055572" cy="549118"/>
      </dsp:txXfrm>
    </dsp:sp>
    <dsp:sp modelId="{E9AA467F-A932-4D39-8F1B-E8395A243E06}">
      <dsp:nvSpPr>
        <dsp:cNvPr id="0" name=""/>
        <dsp:cNvSpPr/>
      </dsp:nvSpPr>
      <dsp:spPr>
        <a:xfrm>
          <a:off x="0" y="1373878"/>
          <a:ext cx="5689804" cy="5491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074C1-8627-485B-B85E-11FA542470F8}">
      <dsp:nvSpPr>
        <dsp:cNvPr id="0" name=""/>
        <dsp:cNvSpPr/>
      </dsp:nvSpPr>
      <dsp:spPr>
        <a:xfrm>
          <a:off x="166108" y="1497430"/>
          <a:ext cx="302014" cy="3020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04B56-5D1D-4B10-B4C2-AD001B284151}">
      <dsp:nvSpPr>
        <dsp:cNvPr id="0" name=""/>
        <dsp:cNvSpPr/>
      </dsp:nvSpPr>
      <dsp:spPr>
        <a:xfrm>
          <a:off x="634231" y="1373878"/>
          <a:ext cx="5055572" cy="549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5" tIns="58115" rIns="58115" bIns="5811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3. Reference v příspěvku</a:t>
          </a:r>
          <a:endParaRPr lang="en-US" sz="2200" kern="1200" dirty="0"/>
        </a:p>
      </dsp:txBody>
      <dsp:txXfrm>
        <a:off x="634231" y="1373878"/>
        <a:ext cx="5055572" cy="549118"/>
      </dsp:txXfrm>
    </dsp:sp>
    <dsp:sp modelId="{42E06CF9-84F5-426F-B32F-83CBE1723697}">
      <dsp:nvSpPr>
        <dsp:cNvPr id="0" name=""/>
        <dsp:cNvSpPr/>
      </dsp:nvSpPr>
      <dsp:spPr>
        <a:xfrm>
          <a:off x="0" y="2060276"/>
          <a:ext cx="5689804" cy="5491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35638-32C6-4F27-8949-91DA3B6D8EB4}">
      <dsp:nvSpPr>
        <dsp:cNvPr id="0" name=""/>
        <dsp:cNvSpPr/>
      </dsp:nvSpPr>
      <dsp:spPr>
        <a:xfrm>
          <a:off x="166108" y="2183828"/>
          <a:ext cx="302014" cy="3020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9F094-A161-4816-A6F7-E9D03A3A4FCF}">
      <dsp:nvSpPr>
        <dsp:cNvPr id="0" name=""/>
        <dsp:cNvSpPr/>
      </dsp:nvSpPr>
      <dsp:spPr>
        <a:xfrm>
          <a:off x="634231" y="2060276"/>
          <a:ext cx="5055572" cy="549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5" tIns="58115" rIns="58115" bIns="5811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4. Další workshop</a:t>
          </a:r>
          <a:endParaRPr lang="en-US" sz="2200" kern="1200" dirty="0"/>
        </a:p>
      </dsp:txBody>
      <dsp:txXfrm>
        <a:off x="634231" y="2060276"/>
        <a:ext cx="5055572" cy="54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E8437-F27A-42FA-AFBC-0CF311E236F4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887B4-F395-496A-BAFF-1826B4AFD0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345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90736-F297-4868-B266-A137B3CB232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720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54263" y="1279525"/>
            <a:ext cx="2390775" cy="34544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365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365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53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792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54263" y="1279525"/>
            <a:ext cx="2390775" cy="34544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5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5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7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24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57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54263" y="1279525"/>
            <a:ext cx="2390775" cy="34544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7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103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54263" y="1279525"/>
            <a:ext cx="2390775" cy="34544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5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5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803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92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9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096264"/>
            <a:ext cx="5657850" cy="51511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79" y="6435897"/>
            <a:ext cx="5657850" cy="1651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F99A-78E2-4718-81E0-2AF78F36A09B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28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203A-FE35-4959-A9EB-837910B404F2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29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95547"/>
            <a:ext cx="1478756" cy="831985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95547"/>
            <a:ext cx="4350544" cy="8319853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C160-4F18-4056-9676-7253656E7A01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887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903BA-D3D7-4568-A5EF-FA057A133DEE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261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80AD-F4E1-4BF9-812F-CFC600364F9C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58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1632-7FB9-4D88-9062-CC5F2B859445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178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0F19-CCAB-4DEF-95E0-AF10482756DA}" type="datetime1">
              <a:rPr lang="cs-CZ" smtClean="0"/>
              <a:t>14.04.2021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55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D952-D087-4A9B-A3C3-DBD631BC2D68}" type="datetime1">
              <a:rPr lang="cs-CZ" smtClean="0"/>
              <a:t>14.04.2021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153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ACC96-8EDC-4239-BCD6-F70E928F7AC3}" type="datetime1">
              <a:rPr lang="cs-CZ" smtClean="0"/>
              <a:t>14.04.2021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884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92EF-3B09-4286-9EBE-4DA75EC16CED}" type="datetime1">
              <a:rPr lang="cs-CZ" smtClean="0"/>
              <a:t>14.04.2021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815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35A0-7D3E-41CA-A0E2-E1FFCA9646A8}" type="datetime1">
              <a:rPr lang="cs-CZ" smtClean="0"/>
              <a:t>14.04.2021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81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5A26-28EE-4AFE-A8F4-461487A0D91A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881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A91-F29F-47D9-BA94-E859EBB659DF}" type="datetime1">
              <a:rPr lang="cs-CZ" smtClean="0"/>
              <a:t>14.04.2021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424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C5066-1908-473A-876A-29D736FFB37E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808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CA47-84C5-44B6-A569-03DC8C01C413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099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096264"/>
            <a:ext cx="5657850" cy="51511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79" y="6435897"/>
            <a:ext cx="5657850" cy="1651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79F6-93DB-4D64-99E2-D7B6908210FD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871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F46B-7359-4F2A-9CFA-864555781440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733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1096264"/>
            <a:ext cx="5657850" cy="51511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6432296"/>
            <a:ext cx="5657850" cy="1651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B656-54AE-481B-A3C4-2DCFEC7ECF47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277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2666062"/>
            <a:ext cx="2777490" cy="58115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7580" y="2666062"/>
            <a:ext cx="2777490" cy="581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279-CE29-4D15-A91D-3BCADE505E73}" type="datetime1">
              <a:rPr lang="cs-CZ" smtClean="0"/>
              <a:t>14.04.2021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484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3730040"/>
            <a:ext cx="2777490" cy="474754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9758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7580" y="3730038"/>
            <a:ext cx="2777490" cy="474754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952-23C7-435A-8397-891783415D25}" type="datetime1">
              <a:rPr lang="cs-CZ" smtClean="0"/>
              <a:t>14.04.2021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581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731-5575-4B93-BD6D-68B6E7629CF2}" type="datetime1">
              <a:rPr lang="cs-CZ" smtClean="0"/>
              <a:t>14.04.2021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144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48E-E559-4B45-8B3E-5162BAEBC000}" type="datetime1">
              <a:rPr lang="cs-CZ" smtClean="0"/>
              <a:t>14.04.2021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258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1096264"/>
            <a:ext cx="5657850" cy="51511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6432296"/>
            <a:ext cx="5657850" cy="1651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7C58-3C9A-450E-82CC-292CEA948ADA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121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" y="0"/>
            <a:ext cx="2278570" cy="990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72540" y="0"/>
            <a:ext cx="36005" cy="99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858519"/>
            <a:ext cx="1800225" cy="3302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338" y="1056640"/>
            <a:ext cx="3651885" cy="7594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5" y="4226560"/>
            <a:ext cx="1800225" cy="4880957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1851" y="9330803"/>
            <a:ext cx="1472912" cy="527403"/>
          </a:xfrm>
        </p:spPr>
        <p:txBody>
          <a:bodyPr/>
          <a:lstStyle>
            <a:lvl1pPr algn="l">
              <a:defRPr/>
            </a:lvl1pPr>
          </a:lstStyle>
          <a:p>
            <a:fld id="{8515AD70-FE6B-4FB2-BABD-9901F73ADEBB}" type="datetime1">
              <a:rPr lang="cs-CZ" smtClean="0"/>
              <a:t>14.04.2021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00337" y="9330803"/>
            <a:ext cx="2614613" cy="52740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158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154333"/>
            <a:ext cx="6856214" cy="2751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" y="7099554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7330440"/>
            <a:ext cx="5692140" cy="11887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" y="0"/>
            <a:ext cx="6857992" cy="709955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8532368"/>
            <a:ext cx="5692140" cy="85852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EC70-35DF-443E-B10F-9AC10BE82AAB}" type="datetime1">
              <a:rPr lang="cs-CZ" smtClean="0"/>
              <a:t>14.04.2021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157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0F64-53EE-4554-BA43-292257971E6A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721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95547"/>
            <a:ext cx="1478756" cy="831985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95547"/>
            <a:ext cx="4350544" cy="8319853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D4BB-BAED-42DF-93F9-BB4FB01C3B5E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75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2666062"/>
            <a:ext cx="2777490" cy="581151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7580" y="2666062"/>
            <a:ext cx="2777490" cy="5811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4051-18A3-416C-952D-5A256F2E1967}" type="datetime1">
              <a:rPr lang="cs-CZ" smtClean="0"/>
              <a:t>14.04.2021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57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3730040"/>
            <a:ext cx="2777490" cy="474754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9758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7580" y="3730038"/>
            <a:ext cx="2777490" cy="474754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3E30-78AB-4553-8C24-72AB6DE2A918}" type="datetime1">
              <a:rPr lang="cs-CZ" smtClean="0"/>
              <a:t>14.04.2021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37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FABC6-5CC6-4094-A210-C391C1AAA335}" type="datetime1">
              <a:rPr lang="cs-CZ" smtClean="0"/>
              <a:t>14.04.2021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66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3646-7DDA-4ECD-ADE0-F06F07A4526A}" type="datetime1">
              <a:rPr lang="cs-CZ" smtClean="0"/>
              <a:t>14.04.2021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1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" y="0"/>
            <a:ext cx="2278570" cy="990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72540" y="0"/>
            <a:ext cx="36005" cy="99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858519"/>
            <a:ext cx="1800225" cy="3302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338" y="1056640"/>
            <a:ext cx="3651885" cy="75946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5" y="4226560"/>
            <a:ext cx="1800225" cy="4880957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1851" y="9330803"/>
            <a:ext cx="1472912" cy="527403"/>
          </a:xfrm>
        </p:spPr>
        <p:txBody>
          <a:bodyPr/>
          <a:lstStyle>
            <a:lvl1pPr algn="l">
              <a:defRPr/>
            </a:lvl1pPr>
          </a:lstStyle>
          <a:p>
            <a:fld id="{6DF57686-42C6-477C-A91A-32F9556B5798}" type="datetime1">
              <a:rPr lang="cs-CZ" smtClean="0"/>
              <a:t>14.04.2021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00337" y="9330803"/>
            <a:ext cx="2614613" cy="52740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48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154333"/>
            <a:ext cx="6856214" cy="2751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" y="7099554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7330440"/>
            <a:ext cx="5692140" cy="11887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" y="0"/>
            <a:ext cx="6857992" cy="709955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8532368"/>
            <a:ext cx="5692140" cy="85852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5AB9-2AFC-41ED-95A6-DE17D75423D1}" type="datetime1">
              <a:rPr lang="cs-CZ" smtClean="0"/>
              <a:t>14.04.2021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63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245600"/>
            <a:ext cx="6858001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9149568"/>
            <a:ext cx="6858001" cy="96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19" y="2666060"/>
            <a:ext cx="5657851" cy="5811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1" y="9330803"/>
            <a:ext cx="139065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9E3CEAB-9F45-4F59-917E-E858AC72276B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3480" y="9330803"/>
            <a:ext cx="271282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cs-CZ" dirty="0"/>
              <a:t>©2020 </a:t>
            </a:r>
            <a:r>
              <a:rPr lang="cs-CZ" dirty="0" err="1"/>
              <a:t>Linked</a:t>
            </a:r>
            <a:r>
              <a:rPr lang="cs-CZ" dirty="0"/>
              <a:t>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9009" y="9330803"/>
            <a:ext cx="738014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671362" y="2510221"/>
            <a:ext cx="56064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7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24192-036D-4D69-B88B-F646FD797015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01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245600"/>
            <a:ext cx="6858001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9149568"/>
            <a:ext cx="6858001" cy="96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19" y="2666060"/>
            <a:ext cx="5657851" cy="5811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1" y="9330803"/>
            <a:ext cx="139065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75AF0F00-7A37-49F5-A97A-2F963999C4F8}" type="datetime1">
              <a:rPr lang="cs-CZ" smtClean="0"/>
              <a:t>14.04.2021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3480" y="9330803"/>
            <a:ext cx="271282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9009" y="9330803"/>
            <a:ext cx="738014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671362" y="2510221"/>
            <a:ext cx="56064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15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linkedin.com/in/krystof-kopeck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5" Type="http://schemas.openxmlformats.org/officeDocument/2006/relationships/hyperlink" Target="https://www.shutterstock.com/" TargetMode="External"/><Relationship Id="rId4" Type="http://schemas.openxmlformats.org/officeDocument/2006/relationships/hyperlink" Target="https://photodune.ne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hyperlink" Target="https://www.linkedakademie.cz/seminar/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linkedakademie.cz/on-line-workshop-sales-navigator-basic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diagramData" Target="../diagrams/data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8.sv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2892F-A187-4FB5-A46D-9CFCA2E78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101" y="2708952"/>
            <a:ext cx="5054600" cy="2842880"/>
          </a:xfrm>
        </p:spPr>
        <p:txBody>
          <a:bodyPr anchor="ctr">
            <a:normAutofit/>
          </a:bodyPr>
          <a:lstStyle/>
          <a:p>
            <a:pPr algn="ctr"/>
            <a:r>
              <a:rPr lang="cs-CZ" sz="6600" b="1" dirty="0"/>
              <a:t>LinkedIn</a:t>
            </a:r>
            <a:br>
              <a:rPr lang="cs-CZ" sz="6600" b="1" dirty="0"/>
            </a:br>
            <a:r>
              <a:rPr lang="cs-CZ" sz="6600" b="1" dirty="0"/>
              <a:t>pro byznys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96E34A-DA0B-4108-A8F9-B7B5D70A7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4233" y="6237910"/>
            <a:ext cx="4300333" cy="2842880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Kryštof </a:t>
            </a:r>
            <a:r>
              <a:rPr lang="cs-CZ" dirty="0" err="1"/>
              <a:t>kopecký</a:t>
            </a:r>
            <a:endParaRPr lang="cs-CZ" dirty="0"/>
          </a:p>
          <a:p>
            <a:pPr algn="ctr"/>
            <a:r>
              <a:rPr lang="cs-CZ" dirty="0"/>
              <a:t>www.linkedakademie.cz</a:t>
            </a:r>
          </a:p>
        </p:txBody>
      </p:sp>
      <p:sp>
        <p:nvSpPr>
          <p:cNvPr id="20" name="Zástupný symbol pro zápatí 3">
            <a:extLst>
              <a:ext uri="{FF2B5EF4-FFF2-40B4-BE49-F238E27FC236}">
                <a16:creationId xmlns:a16="http://schemas.microsoft.com/office/drawing/2014/main" id="{57597942-FA40-4234-9730-9134748FE395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F26D5DF-2FEF-4ADE-A40F-355F0C95E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33" y="632983"/>
            <a:ext cx="4584201" cy="13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5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554254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Hlavička profilu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AC08C4A6-1173-4742-BD8C-6A4328A9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CA36C98-0E9E-4583-81CD-A8ECBB68E303}"/>
              </a:ext>
            </a:extLst>
          </p:cNvPr>
          <p:cNvSpPr txBox="1"/>
          <p:nvPr/>
        </p:nvSpPr>
        <p:spPr>
          <a:xfrm>
            <a:off x="649172" y="6078744"/>
            <a:ext cx="136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Moje motto: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FC70316-2CAC-49E3-8D99-30A418AC8D63}"/>
              </a:ext>
            </a:extLst>
          </p:cNvPr>
          <p:cNvSpPr/>
          <p:nvPr/>
        </p:nvSpPr>
        <p:spPr>
          <a:xfrm>
            <a:off x="649172" y="5951744"/>
            <a:ext cx="5657850" cy="2114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2A50BF1B-9047-422B-AC20-3399411EF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 b="-3"/>
          <a:stretch/>
        </p:blipFill>
        <p:spPr>
          <a:xfrm>
            <a:off x="649173" y="2668708"/>
            <a:ext cx="2779828" cy="151701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D6B03D-BC83-497A-BA64-75274FF8F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296"/>
          <a:stretch/>
        </p:blipFill>
        <p:spPr>
          <a:xfrm>
            <a:off x="3451125" y="2637463"/>
            <a:ext cx="3092644" cy="1486589"/>
          </a:xfrm>
          <a:prstGeom prst="rect">
            <a:avLst/>
          </a:prstGeom>
        </p:spPr>
      </p:pic>
      <p:pic>
        <p:nvPicPr>
          <p:cNvPr id="11" name="Obrázek 10" descr="Obsah obrázku snímek obrazovky&#10;&#10;Popis byl vytvořen automaticky">
            <a:extLst>
              <a:ext uri="{FF2B5EF4-FFF2-40B4-BE49-F238E27FC236}">
                <a16:creationId xmlns:a16="http://schemas.microsoft.com/office/drawing/2014/main" id="{FD482BF0-CE53-4CFF-95B3-E9F52CF68E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890"/>
          <a:stretch/>
        </p:blipFill>
        <p:spPr>
          <a:xfrm>
            <a:off x="649173" y="4324932"/>
            <a:ext cx="2779828" cy="1337656"/>
          </a:xfrm>
          <a:prstGeom prst="rect">
            <a:avLst/>
          </a:prstGeom>
        </p:spPr>
      </p:pic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CCF95E9C-7362-4482-9BE6-0D6B9D8364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443"/>
          <a:stretch/>
        </p:blipFill>
        <p:spPr>
          <a:xfrm>
            <a:off x="3484489" y="4230249"/>
            <a:ext cx="2822533" cy="1541971"/>
          </a:xfrm>
          <a:prstGeom prst="rect">
            <a:avLst/>
          </a:prstGeom>
        </p:spPr>
      </p:pic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7E8790DB-D3F2-4BEE-AE7E-A126C5104AA2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3342350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400" y="705666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Souhrn (</a:t>
            </a:r>
            <a:r>
              <a:rPr lang="cs-CZ" sz="3374" b="1">
                <a:solidFill>
                  <a:schemeClr val="tx1">
                    <a:lumMod val="85000"/>
                    <a:lumOff val="15000"/>
                  </a:schemeClr>
                </a:solidFill>
              </a:rPr>
              <a:t>O mně)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30B6B97-7738-4560-BF27-96F8BE37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5D0BDE8-F63C-40F4-A469-EF17FAF966F9}"/>
              </a:ext>
            </a:extLst>
          </p:cNvPr>
          <p:cNvSpPr/>
          <p:nvPr/>
        </p:nvSpPr>
        <p:spPr>
          <a:xfrm>
            <a:off x="679300" y="1592219"/>
            <a:ext cx="5657850" cy="4176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9B98B57D-1FB8-4ECF-B26A-569CB8BAE666}"/>
              </a:ext>
            </a:extLst>
          </p:cNvPr>
          <p:cNvSpPr/>
          <p:nvPr/>
        </p:nvSpPr>
        <p:spPr>
          <a:xfrm>
            <a:off x="679300" y="5976333"/>
            <a:ext cx="5657850" cy="2880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3BED8A81-40A0-48C3-9B98-9A82515BD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68" y="1661395"/>
            <a:ext cx="5671082" cy="4111534"/>
          </a:xfrm>
          <a:prstGeom prst="rect">
            <a:avLst/>
          </a:prstGeom>
        </p:spPr>
      </p:pic>
      <p:sp>
        <p:nvSpPr>
          <p:cNvPr id="7" name="Zástupný symbol pro zápatí 3">
            <a:extLst>
              <a:ext uri="{FF2B5EF4-FFF2-40B4-BE49-F238E27FC236}">
                <a16:creationId xmlns:a16="http://schemas.microsoft.com/office/drawing/2014/main" id="{1CD5864C-C944-4DFF-810C-5D7635573D5C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B475FFDD-CA5C-419E-95D8-405EDE609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42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B8CD3180-FE83-446D-B420-1F5E8EDA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452D5EE-DFE4-40A2-AE80-7ECC06112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22" y="783948"/>
            <a:ext cx="4855687" cy="4176123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171B86A3-4530-4794-90D7-707C7381D09B}"/>
              </a:ext>
            </a:extLst>
          </p:cNvPr>
          <p:cNvSpPr/>
          <p:nvPr/>
        </p:nvSpPr>
        <p:spPr>
          <a:xfrm>
            <a:off x="649173" y="783948"/>
            <a:ext cx="5657850" cy="43339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D261A86-3036-444A-A874-9B856D1815A2}"/>
              </a:ext>
            </a:extLst>
          </p:cNvPr>
          <p:cNvSpPr/>
          <p:nvPr/>
        </p:nvSpPr>
        <p:spPr>
          <a:xfrm>
            <a:off x="669643" y="5263867"/>
            <a:ext cx="5657850" cy="4176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EA7F814-7A98-4A0B-A5C6-38AEE62D3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2" y="5292361"/>
            <a:ext cx="5550279" cy="3829691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D6AF51-26E4-498B-B89A-592083C263EF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409675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54B06C-3F59-4640-A704-8D2E9E65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13</a:t>
            </a:fld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835A2865-1967-431F-85F5-B0A06F01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685292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Vybrané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0128EF7F-F594-49F7-934D-C1D29F01D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2" y="2574951"/>
            <a:ext cx="4307839" cy="2250845"/>
          </a:xfrm>
          <a:prstGeom prst="rect">
            <a:avLst/>
          </a:prstGeom>
        </p:spPr>
      </p:pic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505DFD67-FA18-4AD2-984F-121932A57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2" y="4825796"/>
            <a:ext cx="4328548" cy="2250845"/>
          </a:xfrm>
          <a:prstGeom prst="rect">
            <a:avLst/>
          </a:prstGeom>
        </p:spPr>
      </p:pic>
      <p:pic>
        <p:nvPicPr>
          <p:cNvPr id="7" name="Obrázek 6" descr="Obsah obrázku snímek obrazovky, jídlo&#10;&#10;Popis byl vytvořen automaticky">
            <a:extLst>
              <a:ext uri="{FF2B5EF4-FFF2-40B4-BE49-F238E27FC236}">
                <a16:creationId xmlns:a16="http://schemas.microsoft.com/office/drawing/2014/main" id="{DFF8D055-77F2-4DD9-89FF-72860E3D7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1" y="7076641"/>
            <a:ext cx="4307839" cy="2283154"/>
          </a:xfrm>
          <a:prstGeom prst="rect">
            <a:avLst/>
          </a:prstGeom>
        </p:spPr>
      </p:pic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0BD32C0B-F27C-4F60-9066-E82AC32E95F7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C422074E-F926-4982-9E9D-105BEF578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09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60251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Pracovní zkušenosti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8B9ADEA-7365-47E1-8FCD-141FE8DF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3CFF52A-C942-41BE-854F-BDC931292ECC}"/>
              </a:ext>
            </a:extLst>
          </p:cNvPr>
          <p:cNvSpPr/>
          <p:nvPr/>
        </p:nvSpPr>
        <p:spPr>
          <a:xfrm>
            <a:off x="649173" y="1209881"/>
            <a:ext cx="5657850" cy="4308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B30E4110-3D7A-42B5-B0B6-5F0D3A2FA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3" y="1209881"/>
            <a:ext cx="5580109" cy="415717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BE68FCA-1C3F-44C4-BE3C-85D0F2AA1D3D}"/>
              </a:ext>
            </a:extLst>
          </p:cNvPr>
          <p:cNvSpPr/>
          <p:nvPr/>
        </p:nvSpPr>
        <p:spPr>
          <a:xfrm>
            <a:off x="649172" y="5615788"/>
            <a:ext cx="5657850" cy="34480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A74458B9-783F-4F1E-A920-ADDDC1B3B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4" y="5615788"/>
            <a:ext cx="5566738" cy="3590544"/>
          </a:xfrm>
          <a:prstGeom prst="rect">
            <a:avLst/>
          </a:prstGeom>
        </p:spPr>
      </p:pic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DFA255A2-9CBD-4231-B6FA-08F7EABAAE64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4212876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ástupný symbol pro číslo snímku 7">
            <a:extLst>
              <a:ext uri="{FF2B5EF4-FFF2-40B4-BE49-F238E27FC236}">
                <a16:creationId xmlns:a16="http://schemas.microsoft.com/office/drawing/2014/main" id="{C9712C46-987F-4218-85A2-A9E2B190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A0B3DAF-FB84-4A17-84EE-E5DCC2EAAF98}"/>
              </a:ext>
            </a:extLst>
          </p:cNvPr>
          <p:cNvSpPr/>
          <p:nvPr/>
        </p:nvSpPr>
        <p:spPr>
          <a:xfrm>
            <a:off x="560911" y="533134"/>
            <a:ext cx="5657850" cy="393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FA96DCD-DA64-435F-ABD0-D9D6D991E3E1}"/>
              </a:ext>
            </a:extLst>
          </p:cNvPr>
          <p:cNvSpPr/>
          <p:nvPr/>
        </p:nvSpPr>
        <p:spPr>
          <a:xfrm>
            <a:off x="550977" y="4608600"/>
            <a:ext cx="5657850" cy="4456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D26620C-BD05-4DF2-9016-9BD8C5F5C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9" y="674508"/>
            <a:ext cx="5827074" cy="3529584"/>
          </a:xfrm>
          <a:prstGeom prst="rect">
            <a:avLst/>
          </a:prstGeom>
        </p:spPr>
      </p:pic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FC672611-670C-4CD6-9D5E-874EA15E8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5" y="4927378"/>
            <a:ext cx="5600914" cy="3713176"/>
          </a:xfrm>
          <a:prstGeom prst="rect">
            <a:avLst/>
          </a:prstGeom>
        </p:spPr>
      </p:pic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76390C33-3D97-4E21-B478-6002BBB0C9C4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5CDAC05B-5ACD-4C3B-9F3F-7F0B3DB31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78BD87-58E6-4D2A-94D8-836F2947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F2D21F7-FB53-4A13-842B-BAB43B98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60" y="1583648"/>
            <a:ext cx="4243913" cy="852258"/>
          </a:xfrm>
        </p:spPr>
        <p:txBody>
          <a:bodyPr/>
          <a:lstStyle/>
          <a:p>
            <a:r>
              <a:rPr lang="cs-CZ" dirty="0"/>
              <a:t>Poznámky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3B2058D-1BE4-4649-848E-787BAFAA97A6}"/>
              </a:ext>
            </a:extLst>
          </p:cNvPr>
          <p:cNvSpPr/>
          <p:nvPr/>
        </p:nvSpPr>
        <p:spPr>
          <a:xfrm>
            <a:off x="389276" y="1228843"/>
            <a:ext cx="6300028" cy="7778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2FF46204-60DE-40D5-8899-3710BCB2DF49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999324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275824"/>
            <a:ext cx="5657850" cy="1090044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Další části profilu</a:t>
            </a:r>
            <a:b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Nastavení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278D866E-4FE2-4A04-B36E-268CDDAD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06"/>
          <a:stretch/>
        </p:blipFill>
        <p:spPr>
          <a:xfrm>
            <a:off x="649172" y="2592750"/>
            <a:ext cx="2864453" cy="2911221"/>
          </a:xfrm>
          <a:prstGeom prst="rect">
            <a:avLst/>
          </a:prstGeom>
        </p:spPr>
      </p:pic>
      <p:pic>
        <p:nvPicPr>
          <p:cNvPr id="6" name="Obrázek 5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F2BCB073-0755-4B84-B108-72E9B00F0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" b="2"/>
          <a:stretch/>
        </p:blipFill>
        <p:spPr>
          <a:xfrm>
            <a:off x="3597200" y="2578096"/>
            <a:ext cx="2864453" cy="2911221"/>
          </a:xfrm>
          <a:prstGeom prst="rect">
            <a:avLst/>
          </a:prstGeom>
        </p:spPr>
      </p:pic>
      <p:pic>
        <p:nvPicPr>
          <p:cNvPr id="7" name="Obrázek 6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4812F258-D0EE-4C4B-BF68-476797D58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8" y="5857639"/>
            <a:ext cx="2073274" cy="1430560"/>
          </a:xfrm>
          <a:prstGeom prst="rect">
            <a:avLst/>
          </a:prstGeom>
        </p:spPr>
      </p:pic>
      <p:pic>
        <p:nvPicPr>
          <p:cNvPr id="8" name="Obrázek 7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2E746385-85C8-4115-B99B-4358C4CDB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76" y="5668424"/>
            <a:ext cx="2463535" cy="1619775"/>
          </a:xfrm>
          <a:prstGeom prst="rect">
            <a:avLst/>
          </a:prstGeom>
        </p:spPr>
      </p:pic>
      <p:pic>
        <p:nvPicPr>
          <p:cNvPr id="9" name="Obrázek 8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A1ACE821-3CD6-4865-A49A-9DF1F299B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7" y="7560805"/>
            <a:ext cx="2486074" cy="1802404"/>
          </a:xfrm>
          <a:prstGeom prst="rect">
            <a:avLst/>
          </a:prstGeom>
        </p:spPr>
      </p:pic>
      <p:pic>
        <p:nvPicPr>
          <p:cNvPr id="11" name="Obrázek 10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70E87CBF-FACB-47E4-8543-DFD8C0F7A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6" y="7694916"/>
            <a:ext cx="1975237" cy="1802404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998DEF12-B215-4282-91AD-08AAE13B2E80}"/>
              </a:ext>
            </a:extLst>
          </p:cNvPr>
          <p:cNvSpPr/>
          <p:nvPr/>
        </p:nvSpPr>
        <p:spPr>
          <a:xfrm>
            <a:off x="1504895" y="8258110"/>
            <a:ext cx="1373429" cy="303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sp>
        <p:nvSpPr>
          <p:cNvPr id="15" name="Zástupný symbol pro číslo snímku 7">
            <a:extLst>
              <a:ext uri="{FF2B5EF4-FFF2-40B4-BE49-F238E27FC236}">
                <a16:creationId xmlns:a16="http://schemas.microsoft.com/office/drawing/2014/main" id="{A41D599D-5221-4A24-A83C-72039547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11EDEE-5B12-4A21-8BD5-A4BADBB7E08D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6B37E8BF-0085-40A6-AD63-04E0EE0E4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6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364E5255-345A-49D6-A9D3-09C92B382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" y="2800922"/>
            <a:ext cx="2906139" cy="2840752"/>
          </a:xfrm>
          <a:prstGeom prst="rect">
            <a:avLst/>
          </a:prstGeom>
        </p:spPr>
      </p:pic>
      <p:pic>
        <p:nvPicPr>
          <p:cNvPr id="7" name="Obrázek 6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01D56F62-EAC7-4FC5-A817-E8BB5688D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97" y="2800922"/>
            <a:ext cx="2976562" cy="270123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9D62548-2B21-4DA2-8B3E-B646CEA5F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275824"/>
            <a:ext cx="5657850" cy="1090044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Firemní stránka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0FC8F433-AF87-4E97-9C7E-EE056799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7E07584B-6C90-4F1B-9C3D-B4B1CDA723ED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289061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-230885"/>
            <a:ext cx="5657850" cy="2687502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/>
              <a:t>Vybudování VELKÉ A KVALITNÍ SÍTĚ SPOJENÍ – budoucích zákazníků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085A5098-EF80-444D-AF76-1FD05A7A8C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826217"/>
              </p:ext>
            </p:extLst>
          </p:nvPr>
        </p:nvGraphicFramePr>
        <p:xfrm>
          <a:off x="990210" y="5675830"/>
          <a:ext cx="2074053" cy="1774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Zástupný symbol pro číslo snímku 7">
            <a:extLst>
              <a:ext uri="{FF2B5EF4-FFF2-40B4-BE49-F238E27FC236}">
                <a16:creationId xmlns:a16="http://schemas.microsoft.com/office/drawing/2014/main" id="{F8A07429-42C8-47DB-BE6D-7D9336AF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81767CD-CAE3-46EA-9947-350611764901}"/>
              </a:ext>
            </a:extLst>
          </p:cNvPr>
          <p:cNvSpPr/>
          <p:nvPr/>
        </p:nvSpPr>
        <p:spPr>
          <a:xfrm>
            <a:off x="600075" y="5526525"/>
            <a:ext cx="2803525" cy="20729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149AA74-DA14-4624-A334-7E791BE78A58}"/>
              </a:ext>
            </a:extLst>
          </p:cNvPr>
          <p:cNvSpPr/>
          <p:nvPr/>
        </p:nvSpPr>
        <p:spPr>
          <a:xfrm>
            <a:off x="600075" y="2647820"/>
            <a:ext cx="5657850" cy="26875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5630D0-D286-4E00-80DA-0CB8C9496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938" y="2582846"/>
            <a:ext cx="5499085" cy="2543940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14B879F7-511F-44F6-9636-0713502C0400}"/>
              </a:ext>
            </a:extLst>
          </p:cNvPr>
          <p:cNvSpPr/>
          <p:nvPr/>
        </p:nvSpPr>
        <p:spPr>
          <a:xfrm>
            <a:off x="3454400" y="5526525"/>
            <a:ext cx="2803525" cy="20729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9D21644-84FB-4283-81BA-5246BB689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9872" y="5708558"/>
            <a:ext cx="2552580" cy="1708910"/>
          </a:xfrm>
          <a:prstGeom prst="rect">
            <a:avLst/>
          </a:prstGeom>
        </p:spPr>
      </p:pic>
      <p:sp>
        <p:nvSpPr>
          <p:cNvPr id="18" name="Zástupný symbol pro zápatí 3">
            <a:extLst>
              <a:ext uri="{FF2B5EF4-FFF2-40B4-BE49-F238E27FC236}">
                <a16:creationId xmlns:a16="http://schemas.microsoft.com/office/drawing/2014/main" id="{FBBCD8EB-507D-4F35-927D-A38F8978EF09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C8B62BEE-AB31-42B0-A268-84229498D8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26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06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3ECD8-30E5-4830-BD12-1758493C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Import kontaktů</a:t>
            </a:r>
            <a:endParaRPr lang="cs-CZ" dirty="0"/>
          </a:p>
        </p:txBody>
      </p:sp>
      <p:sp>
        <p:nvSpPr>
          <p:cNvPr id="9" name="Zástupný symbol pro číslo snímku 7">
            <a:extLst>
              <a:ext uri="{FF2B5EF4-FFF2-40B4-BE49-F238E27FC236}">
                <a16:creationId xmlns:a16="http://schemas.microsoft.com/office/drawing/2014/main" id="{F159DE11-DC09-461E-84A3-97262B3F3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84E7243-6B95-459B-9E48-B78213046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7" y="2666407"/>
            <a:ext cx="5111805" cy="366178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7233C12-9A7C-4751-B3E6-4FC043644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31" y="6454980"/>
            <a:ext cx="4339652" cy="2846338"/>
          </a:xfrm>
          <a:prstGeom prst="rect">
            <a:avLst/>
          </a:prstGeom>
        </p:spPr>
      </p:pic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F97D4B37-340E-4AFB-8ECF-50A6323A9538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3881084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0B757B43-C561-44F2-9A6E-F311A24D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2561C1-83DF-4FDB-8871-19F36D21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21" y="791567"/>
            <a:ext cx="5815002" cy="352948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2137698-5162-4061-888C-E43123FC4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78" y="4776865"/>
            <a:ext cx="6858000" cy="4195430"/>
          </a:xfrm>
          <a:prstGeom prst="rect">
            <a:avLst/>
          </a:prstGeom>
        </p:spPr>
      </p:pic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A82B72E9-1356-4007-A217-D0C666D3BCAA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1489B77-42A2-4910-BDD7-F0010612A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80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78BD87-58E6-4D2A-94D8-836F2947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F2D21F7-FB53-4A13-842B-BAB43B98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60" y="1583648"/>
            <a:ext cx="4243913" cy="852258"/>
          </a:xfrm>
        </p:spPr>
        <p:txBody>
          <a:bodyPr/>
          <a:lstStyle/>
          <a:p>
            <a:r>
              <a:rPr lang="cs-CZ" dirty="0"/>
              <a:t>Poznámky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3B2058D-1BE4-4649-848E-787BAFAA97A6}"/>
              </a:ext>
            </a:extLst>
          </p:cNvPr>
          <p:cNvSpPr/>
          <p:nvPr/>
        </p:nvSpPr>
        <p:spPr>
          <a:xfrm>
            <a:off x="389276" y="1228843"/>
            <a:ext cx="6300028" cy="7778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C40DEEB0-178F-4653-A0BE-ADFC4218D890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770867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05" y="202423"/>
            <a:ext cx="3927433" cy="1026769"/>
          </a:xfrm>
        </p:spPr>
        <p:txBody>
          <a:bodyPr vert="horz" lIns="51435" tIns="25718" rIns="51435" bIns="25718" rtlCol="0" anchor="b">
            <a:normAutofit fontScale="90000"/>
          </a:bodyPr>
          <a:lstStyle/>
          <a:p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importovaných kontaktů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E262665F-A577-4155-BBBA-8CC4E048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8CDA461-A9D5-44FC-B8F5-742021D8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05" y="1287999"/>
            <a:ext cx="4525875" cy="324206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9A6AF55-4C9C-49E9-BC93-3A9FC785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5" y="4199495"/>
            <a:ext cx="4561733" cy="23528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F7DCAC6-4890-411B-8208-E7EC6C523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00" y="6477842"/>
            <a:ext cx="4689183" cy="3011082"/>
          </a:xfrm>
          <a:prstGeom prst="rect">
            <a:avLst/>
          </a:prstGeom>
        </p:spPr>
      </p:pic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A7F9EB71-143C-47D5-9B1E-07A450D65204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37312604-B3F0-4E10-B40B-45DF5A5D2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65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ástupný symbol pro číslo snímku 7">
            <a:extLst>
              <a:ext uri="{FF2B5EF4-FFF2-40B4-BE49-F238E27FC236}">
                <a16:creationId xmlns:a16="http://schemas.microsoft.com/office/drawing/2014/main" id="{B21FF216-2875-4891-A322-93FC5739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2EE3CE5-2578-4F4D-AAB6-96C4002A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404734"/>
            <a:ext cx="3927433" cy="704537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pozvání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46700D-EE77-48AE-A8D2-C58EAE0E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28" y="1206575"/>
            <a:ext cx="4905270" cy="33579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8B80800-D3C2-4C72-8C6E-826C3D680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78" y="4296676"/>
            <a:ext cx="4159770" cy="2144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C61131-B2C4-43CE-8462-B30967153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5874206"/>
            <a:ext cx="4905270" cy="3071494"/>
          </a:xfrm>
          <a:prstGeom prst="rect">
            <a:avLst/>
          </a:prstGeom>
        </p:spPr>
      </p:pic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979FD3C4-CF87-4DA6-BBFD-E067CA1E8488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667921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578638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Cílené vyhledávání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E36AEBF2-43FF-4D91-8E80-4DED70DE1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2" b="3"/>
          <a:stretch/>
        </p:blipFill>
        <p:spPr>
          <a:xfrm>
            <a:off x="649172" y="2612134"/>
            <a:ext cx="3715564" cy="3776228"/>
          </a:xfrm>
          <a:prstGeom prst="rect">
            <a:avLst/>
          </a:prstGeom>
        </p:spPr>
      </p:pic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4B767D66-8052-41EE-B9AE-EC5F77C51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3315360" y="4199177"/>
            <a:ext cx="2864453" cy="2911221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E645AD41-F088-48B0-B052-5C36B4445021}"/>
              </a:ext>
            </a:extLst>
          </p:cNvPr>
          <p:cNvSpPr/>
          <p:nvPr/>
        </p:nvSpPr>
        <p:spPr>
          <a:xfrm>
            <a:off x="649172" y="2889504"/>
            <a:ext cx="331844" cy="2174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614F2D8-C92F-457D-8CFA-90BB4F7563FE}"/>
              </a:ext>
            </a:extLst>
          </p:cNvPr>
          <p:cNvSpPr/>
          <p:nvPr/>
        </p:nvSpPr>
        <p:spPr>
          <a:xfrm>
            <a:off x="5381587" y="4400527"/>
            <a:ext cx="558340" cy="1994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85E1101-C5F6-4B80-99B7-99C6C32FF8EA}"/>
              </a:ext>
            </a:extLst>
          </p:cNvPr>
          <p:cNvSpPr txBox="1"/>
          <p:nvPr/>
        </p:nvSpPr>
        <p:spPr>
          <a:xfrm>
            <a:off x="888521" y="6665732"/>
            <a:ext cx="218040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1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Mohu prohledávat jen 1.000 výsledků</a:t>
            </a:r>
          </a:p>
        </p:txBody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E262665F-A577-4155-BBBA-8CC4E048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7567329-6111-4079-A744-7E3F426FF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F5721F29-BF60-43F7-891E-DAE132870ACB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3329612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92747BD2-A742-4C6E-A7E7-95E6E5E2C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197"/>
          <a:stretch/>
        </p:blipFill>
        <p:spPr>
          <a:xfrm>
            <a:off x="474059" y="705423"/>
            <a:ext cx="5909882" cy="2911221"/>
          </a:xfrm>
          <a:prstGeom prst="rect">
            <a:avLst/>
          </a:prstGeom>
        </p:spPr>
      </p:pic>
      <p:pic>
        <p:nvPicPr>
          <p:cNvPr id="27" name="Obrázek 26" descr="Obsah obrázku snímek obrazovky&#10;&#10;Popis byl vytvořen automaticky">
            <a:extLst>
              <a:ext uri="{FF2B5EF4-FFF2-40B4-BE49-F238E27FC236}">
                <a16:creationId xmlns:a16="http://schemas.microsoft.com/office/drawing/2014/main" id="{F188AF6E-68CC-4212-8BCC-F60DE5AC4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242"/>
          <a:stretch/>
        </p:blipFill>
        <p:spPr>
          <a:xfrm>
            <a:off x="559404" y="4253295"/>
            <a:ext cx="5909882" cy="2911221"/>
          </a:xfrm>
          <a:prstGeom prst="rect">
            <a:avLst/>
          </a:prstGeom>
        </p:spPr>
      </p:pic>
      <p:pic>
        <p:nvPicPr>
          <p:cNvPr id="29" name="Obrázek 28" descr="Obsah obrázku snímek obrazovky&#10;&#10;Popis byl vytvořen automaticky">
            <a:extLst>
              <a:ext uri="{FF2B5EF4-FFF2-40B4-BE49-F238E27FC236}">
                <a16:creationId xmlns:a16="http://schemas.microsoft.com/office/drawing/2014/main" id="{335DC873-95C3-473F-8166-84791CB8F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643395"/>
            <a:ext cx="2402418" cy="2646976"/>
          </a:xfrm>
          <a:prstGeom prst="rect">
            <a:avLst/>
          </a:prstGeom>
        </p:spPr>
      </p:pic>
      <p:sp>
        <p:nvSpPr>
          <p:cNvPr id="35" name="Zástupný symbol pro číslo snímku 7">
            <a:extLst>
              <a:ext uri="{FF2B5EF4-FFF2-40B4-BE49-F238E27FC236}">
                <a16:creationId xmlns:a16="http://schemas.microsoft.com/office/drawing/2014/main" id="{B21FF216-2875-4891-A322-93FC5739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F394512F-7DCF-4775-ADC5-276172AB698C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89199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F14EBD0F-5720-424B-9D94-2E5FF8381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9" y="4626647"/>
            <a:ext cx="5872480" cy="4140415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21F5836-108C-4DC1-AC64-2AEF80BDD007}"/>
              </a:ext>
            </a:extLst>
          </p:cNvPr>
          <p:cNvSpPr/>
          <p:nvPr/>
        </p:nvSpPr>
        <p:spPr>
          <a:xfrm>
            <a:off x="702648" y="4624320"/>
            <a:ext cx="2186856" cy="384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3914384-BF5C-42E9-B3CC-B126AB1FDCA5}"/>
              </a:ext>
            </a:extLst>
          </p:cNvPr>
          <p:cNvSpPr/>
          <p:nvPr/>
        </p:nvSpPr>
        <p:spPr>
          <a:xfrm>
            <a:off x="278986" y="4591814"/>
            <a:ext cx="6300028" cy="4177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2BBBBA2E-022D-4B55-A82C-C0F6652F70AF}"/>
              </a:ext>
            </a:extLst>
          </p:cNvPr>
          <p:cNvSpPr/>
          <p:nvPr/>
        </p:nvSpPr>
        <p:spPr>
          <a:xfrm>
            <a:off x="304386" y="977302"/>
            <a:ext cx="6300028" cy="34747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ástupný symbol pro číslo snímku 7">
            <a:extLst>
              <a:ext uri="{FF2B5EF4-FFF2-40B4-BE49-F238E27FC236}">
                <a16:creationId xmlns:a16="http://schemas.microsoft.com/office/drawing/2014/main" id="{8F54DE65-1146-42C3-8B2D-2402BD87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523F003D-9BA8-4FE4-994A-0DA4F02E946A}"/>
              </a:ext>
            </a:extLst>
          </p:cNvPr>
          <p:cNvSpPr/>
          <p:nvPr/>
        </p:nvSpPr>
        <p:spPr>
          <a:xfrm>
            <a:off x="386433" y="5053904"/>
            <a:ext cx="517134" cy="384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C2975939-E4AE-4BD8-95A0-02D355327899}"/>
              </a:ext>
            </a:extLst>
          </p:cNvPr>
          <p:cNvSpPr/>
          <p:nvPr/>
        </p:nvSpPr>
        <p:spPr>
          <a:xfrm>
            <a:off x="4114800" y="5053903"/>
            <a:ext cx="1216152" cy="384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184FBFBB-119E-4418-B8D1-569579F06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12" y="1251948"/>
            <a:ext cx="5789593" cy="3227135"/>
          </a:xfrm>
        </p:spPr>
        <p:txBody>
          <a:bodyPr anchor="ctr">
            <a:normAutofit/>
          </a:bodyPr>
          <a:lstStyle/>
          <a:p>
            <a:r>
              <a:rPr lang="cs-CZ" sz="1400" b="1" dirty="0"/>
              <a:t>1. Operátory</a:t>
            </a:r>
          </a:p>
          <a:p>
            <a:r>
              <a:rPr lang="cs-CZ" sz="1400" dirty="0"/>
              <a:t>AND: platí obě slova současně – projektový AND manažer </a:t>
            </a:r>
          </a:p>
          <a:p>
            <a:r>
              <a:rPr lang="cs-CZ" sz="1400" i="1" dirty="0"/>
              <a:t>Mezera mezi slovy = AND</a:t>
            </a:r>
          </a:p>
          <a:p>
            <a:r>
              <a:rPr lang="cs-CZ" sz="1400" dirty="0"/>
              <a:t>OR – platí alespoň jedno slovo – projektový OR </a:t>
            </a:r>
            <a:r>
              <a:rPr lang="cs-CZ" sz="1400" dirty="0" err="1"/>
              <a:t>project</a:t>
            </a:r>
            <a:endParaRPr lang="cs-CZ" sz="1400" dirty="0"/>
          </a:p>
          <a:p>
            <a:r>
              <a:rPr lang="cs-CZ" sz="1400" dirty="0"/>
              <a:t>NOT – vyloučit slovo z vyhledávání – NOT manager</a:t>
            </a:r>
          </a:p>
          <a:p>
            <a:r>
              <a:rPr lang="cs-CZ" sz="1400" i="1" dirty="0"/>
              <a:t>Znaménko – (minus) platí také jako NOT</a:t>
            </a:r>
          </a:p>
          <a:p>
            <a:r>
              <a:rPr lang="cs-CZ" sz="1400" b="1" dirty="0"/>
              <a:t>2. Modifikátory</a:t>
            </a:r>
          </a:p>
          <a:p>
            <a:r>
              <a:rPr lang="cs-CZ" sz="1400" dirty="0"/>
              <a:t>Uvozovky – platí přesně, jak je uvedeno - „projektový manažer“</a:t>
            </a:r>
          </a:p>
          <a:p>
            <a:r>
              <a:rPr lang="cs-CZ" sz="1400" dirty="0"/>
              <a:t>Závorky – oddělují více podmínek – (projektový OR </a:t>
            </a:r>
            <a:r>
              <a:rPr lang="cs-CZ" sz="1400" dirty="0" err="1"/>
              <a:t>project</a:t>
            </a:r>
            <a:r>
              <a:rPr lang="cs-CZ" sz="1400" dirty="0"/>
              <a:t>) AND (manažer OR manager)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E0C23852-F622-4FF7-8AF3-1A7A7BB9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44" y="163765"/>
            <a:ext cx="3047556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Boolean</a:t>
            </a:r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sz="337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Search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028C798-7D3A-4AB2-B603-9118BAA3C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101" y="5866004"/>
            <a:ext cx="4343899" cy="3611475"/>
          </a:xfrm>
          <a:prstGeom prst="rect">
            <a:avLst/>
          </a:prstGeom>
        </p:spPr>
      </p:pic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40175B5C-D602-4501-B84B-0995097743F6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A2FE4FD1-20EB-430A-B67E-6E290F805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83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číslo snímku 7">
            <a:extLst>
              <a:ext uri="{FF2B5EF4-FFF2-40B4-BE49-F238E27FC236}">
                <a16:creationId xmlns:a16="http://schemas.microsoft.com/office/drawing/2014/main" id="{290D1FF2-2135-438E-A61F-79026D56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C6BCF7D4-873D-47A7-9A5D-E8B2021B28D0}"/>
              </a:ext>
            </a:extLst>
          </p:cNvPr>
          <p:cNvSpPr txBox="1">
            <a:spLocks/>
          </p:cNvSpPr>
          <p:nvPr/>
        </p:nvSpPr>
        <p:spPr>
          <a:xfrm>
            <a:off x="676666" y="1482900"/>
            <a:ext cx="5630357" cy="752326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LinkedIn </a:t>
            </a:r>
            <a:r>
              <a:rPr lang="cs-CZ" sz="337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Commercial</a:t>
            </a:r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Use Limit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09F2D99B-8B72-4184-B8E5-5A3138D42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66" y="2698229"/>
            <a:ext cx="5439321" cy="3478924"/>
          </a:xfrm>
        </p:spPr>
        <p:txBody>
          <a:bodyPr anchor="ctr"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900" dirty="0"/>
              <a:t> Počet zobrazených výsledků – 1000 výsledků nebo 100 stran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dirty="0"/>
              <a:t> Limit aktivit – otevřených profilů – pokud budete aktivnější, než obvykle, omezí vám LinkedIn počet zobrazených profilů na 2 – 3. A to až do prvního dne následujícího měsíce.</a:t>
            </a:r>
          </a:p>
          <a:p>
            <a:pPr marL="0" indent="0">
              <a:buNone/>
            </a:pPr>
            <a:r>
              <a:rPr lang="cs-CZ" sz="1900" dirty="0"/>
              <a:t> </a:t>
            </a:r>
            <a:r>
              <a:rPr lang="cs-CZ" sz="1900" b="1" dirty="0"/>
              <a:t>KDY TO NASTANE?</a:t>
            </a:r>
          </a:p>
          <a:p>
            <a:pPr marL="0" indent="0">
              <a:buNone/>
            </a:pPr>
            <a:r>
              <a:rPr lang="cs-CZ" sz="1900" dirty="0"/>
              <a:t>Limit není jasně dán. LinkedIn ho definuje jako „zvýšená aktivita oproti předchozím obdobím“. </a:t>
            </a:r>
          </a:p>
          <a:p>
            <a:pPr marL="0" indent="0">
              <a:buNone/>
            </a:pPr>
            <a:r>
              <a:rPr lang="cs-CZ" sz="1900" b="1" dirty="0"/>
              <a:t>DOPORUČENÍ:</a:t>
            </a:r>
          </a:p>
          <a:p>
            <a:pPr marL="457200" indent="-457200">
              <a:buAutoNum type="arabicPeriod"/>
            </a:pPr>
            <a:r>
              <a:rPr lang="cs-CZ" sz="1900" dirty="0"/>
              <a:t>Postupovat podle pyramidy kontaktů</a:t>
            </a:r>
          </a:p>
          <a:p>
            <a:pPr marL="457200" indent="-457200">
              <a:buAutoNum type="arabicPeriod"/>
            </a:pPr>
            <a:r>
              <a:rPr lang="cs-CZ" sz="1900" dirty="0"/>
              <a:t>Z počátku otevírat méně profilů denně a pomalu zvyšovat </a:t>
            </a:r>
          </a:p>
          <a:p>
            <a:pPr marL="457200" indent="-457200">
              <a:buAutoNum type="arabicPeriod"/>
            </a:pPr>
            <a:r>
              <a:rPr lang="cs-CZ" sz="1900" dirty="0"/>
              <a:t>Využít prémiovou verzi (LinkedIn Sales Navigator) na měsíc zdarma</a:t>
            </a:r>
          </a:p>
          <a:p>
            <a:pPr marL="0" indent="0">
              <a:buNone/>
            </a:pPr>
            <a:r>
              <a:rPr lang="cs-CZ" sz="1900" b="1" dirty="0"/>
              <a:t>LIMIT SE NEVZTAHUJE 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dirty="0"/>
              <a:t> Vyhledávání podle jména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dirty="0"/>
              <a:t> Procházení sítě spojení (úroveň 1)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EC4E4A4-83BF-46CB-B2A2-D95EABA6E171}"/>
              </a:ext>
            </a:extLst>
          </p:cNvPr>
          <p:cNvSpPr/>
          <p:nvPr/>
        </p:nvSpPr>
        <p:spPr>
          <a:xfrm>
            <a:off x="550977" y="2633255"/>
            <a:ext cx="5756046" cy="3662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E1A11F27-D1B3-406C-AAE5-91A5C88ED0B3}"/>
              </a:ext>
            </a:extLst>
          </p:cNvPr>
          <p:cNvSpPr txBox="1">
            <a:spLocks/>
          </p:cNvSpPr>
          <p:nvPr/>
        </p:nvSpPr>
        <p:spPr>
          <a:xfrm>
            <a:off x="550977" y="6384610"/>
            <a:ext cx="5630357" cy="468200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XRay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Search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DA851904-A331-4903-B255-66A93BECFF7B}"/>
              </a:ext>
            </a:extLst>
          </p:cNvPr>
          <p:cNvSpPr txBox="1">
            <a:spLocks/>
          </p:cNvSpPr>
          <p:nvPr/>
        </p:nvSpPr>
        <p:spPr>
          <a:xfrm>
            <a:off x="550977" y="6897115"/>
            <a:ext cx="3985275" cy="17372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Vyhledávání LinkedIn profilů na Google</a:t>
            </a:r>
          </a:p>
          <a:p>
            <a:r>
              <a:rPr lang="cs-CZ" dirty="0"/>
              <a:t>Za hranicí 3. úrovně</a:t>
            </a:r>
          </a:p>
          <a:p>
            <a:r>
              <a:rPr lang="cs-CZ" dirty="0"/>
              <a:t>Bez limitů LinkedIn</a:t>
            </a:r>
          </a:p>
          <a:p>
            <a:r>
              <a:rPr lang="cs-CZ" dirty="0"/>
              <a:t>Až 600 profilů</a:t>
            </a:r>
          </a:p>
          <a:p>
            <a:r>
              <a:rPr lang="cs-CZ" dirty="0"/>
              <a:t>Příkazový řádek + parametry (</a:t>
            </a:r>
            <a:r>
              <a:rPr lang="cs-CZ" dirty="0" err="1"/>
              <a:t>boolean</a:t>
            </a:r>
            <a:r>
              <a:rPr lang="cs-CZ" dirty="0"/>
              <a:t> </a:t>
            </a:r>
            <a:r>
              <a:rPr lang="cs-CZ" dirty="0" err="1"/>
              <a:t>search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E3B7563-BA1E-47C4-8BDA-48F507461F62}"/>
              </a:ext>
            </a:extLst>
          </p:cNvPr>
          <p:cNvSpPr txBox="1"/>
          <p:nvPr/>
        </p:nvSpPr>
        <p:spPr>
          <a:xfrm>
            <a:off x="550977" y="8587056"/>
            <a:ext cx="563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site:cz.linkedin.com</a:t>
            </a:r>
            <a:r>
              <a:rPr lang="cs-CZ" b="1" dirty="0"/>
              <a:t>/in | </a:t>
            </a:r>
            <a:r>
              <a:rPr lang="cs-CZ" b="1" dirty="0" err="1"/>
              <a:t>site:linkedin.com</a:t>
            </a:r>
            <a:r>
              <a:rPr lang="cs-CZ" b="1" dirty="0"/>
              <a:t>/pub) -</a:t>
            </a:r>
            <a:r>
              <a:rPr lang="cs-CZ" b="1" dirty="0" err="1"/>
              <a:t>inurl:dir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konstrukter</a:t>
            </a:r>
            <a:r>
              <a:rPr lang="cs-CZ" dirty="0"/>
              <a:t> OR designer) (</a:t>
            </a:r>
            <a:r>
              <a:rPr lang="cs-CZ" dirty="0" err="1"/>
              <a:t>praha</a:t>
            </a:r>
            <a:r>
              <a:rPr lang="cs-CZ" dirty="0"/>
              <a:t> OR </a:t>
            </a:r>
            <a:r>
              <a:rPr lang="cs-CZ" dirty="0" err="1"/>
              <a:t>prague</a:t>
            </a:r>
            <a:r>
              <a:rPr lang="cs-CZ" dirty="0"/>
              <a:t>)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CF063B64-DBA3-4DFB-9516-E33099871D29}"/>
              </a:ext>
            </a:extLst>
          </p:cNvPr>
          <p:cNvSpPr/>
          <p:nvPr/>
        </p:nvSpPr>
        <p:spPr>
          <a:xfrm>
            <a:off x="518303" y="6384610"/>
            <a:ext cx="5756046" cy="28274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A89BB104-FE1C-4B07-BC54-B2B8A9D81967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476045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nímek obrazovky&#10;&#10;Popis byl vytvořen automaticky">
            <a:extLst>
              <a:ext uri="{FF2B5EF4-FFF2-40B4-BE49-F238E27FC236}">
                <a16:creationId xmlns:a16="http://schemas.microsoft.com/office/drawing/2014/main" id="{9F10FC21-4E58-4FCB-AAC8-BFA45652F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323058"/>
            <a:ext cx="3065489" cy="1701346"/>
          </a:xfrm>
          <a:prstGeom prst="rect">
            <a:avLst/>
          </a:prstGeom>
        </p:spPr>
      </p:pic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2F8B92D5-7617-4F62-80E4-0BA945D88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8" y="7445677"/>
            <a:ext cx="3065489" cy="1578727"/>
          </a:xfrm>
          <a:prstGeom prst="rect">
            <a:avLst/>
          </a:prstGeom>
        </p:spPr>
      </p:pic>
      <p:sp>
        <p:nvSpPr>
          <p:cNvPr id="25" name="Ovál 24">
            <a:extLst>
              <a:ext uri="{FF2B5EF4-FFF2-40B4-BE49-F238E27FC236}">
                <a16:creationId xmlns:a16="http://schemas.microsoft.com/office/drawing/2014/main" id="{2F3310E6-E7F7-472E-B050-36D0A9915E74}"/>
              </a:ext>
            </a:extLst>
          </p:cNvPr>
          <p:cNvSpPr/>
          <p:nvPr/>
        </p:nvSpPr>
        <p:spPr>
          <a:xfrm>
            <a:off x="2360168" y="8441431"/>
            <a:ext cx="1094232" cy="4009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ástupný symbol pro číslo snímku 7">
            <a:extLst>
              <a:ext uri="{FF2B5EF4-FFF2-40B4-BE49-F238E27FC236}">
                <a16:creationId xmlns:a16="http://schemas.microsoft.com/office/drawing/2014/main" id="{FCF55DC5-7D37-4851-A547-09AFFABC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ázek 9" descr="Obsah obrázku snímek obrazovky&#10;&#10;Popis byl vytvořen automaticky">
            <a:extLst>
              <a:ext uri="{FF2B5EF4-FFF2-40B4-BE49-F238E27FC236}">
                <a16:creationId xmlns:a16="http://schemas.microsoft.com/office/drawing/2014/main" id="{67274309-5D85-49CE-8411-016A7FF63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8" y="4451572"/>
            <a:ext cx="5299472" cy="2689482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D53D2B0D-8672-48E4-B38A-72782E662FF4}"/>
              </a:ext>
            </a:extLst>
          </p:cNvPr>
          <p:cNvSpPr/>
          <p:nvPr/>
        </p:nvSpPr>
        <p:spPr>
          <a:xfrm>
            <a:off x="4265989" y="5727014"/>
            <a:ext cx="1023987" cy="5340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ek 11" descr="Obsah obrázku snímek obrazovky&#10;&#10;Popis byl vytvořen automaticky">
            <a:extLst>
              <a:ext uri="{FF2B5EF4-FFF2-40B4-BE49-F238E27FC236}">
                <a16:creationId xmlns:a16="http://schemas.microsoft.com/office/drawing/2014/main" id="{C5E0FAB2-BB51-4F78-8844-5B2852F8B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8" y="1644139"/>
            <a:ext cx="5074495" cy="2689482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6A50AEF3-45DF-4149-BB28-3839143D3AA0}"/>
              </a:ext>
            </a:extLst>
          </p:cNvPr>
          <p:cNvSpPr/>
          <p:nvPr/>
        </p:nvSpPr>
        <p:spPr>
          <a:xfrm>
            <a:off x="832429" y="2477729"/>
            <a:ext cx="692627" cy="40552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92107764-62EF-49D5-80D8-2A845C99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08" y="789528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Oslovení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E2B9422E-2679-413F-8494-9A4E603EF69E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65E03EE1-AE66-4DCE-8C15-7EF350AD9F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82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BA5B82-AA98-4520-BDA4-3A7EB7C9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09" y="537341"/>
            <a:ext cx="5553414" cy="816051"/>
          </a:xfrm>
        </p:spPr>
        <p:txBody>
          <a:bodyPr vert="horz" lIns="51435" tIns="25718" rIns="51435" bIns="25718" rtlCol="0" anchor="b">
            <a:normAutofit fontScale="90000"/>
          </a:bodyPr>
          <a:lstStyle/>
          <a:p>
            <a:r>
              <a:rPr lang="cs-CZ" dirty="0"/>
              <a:t>Lektor kurzu: KRYŠTOF KOPECKÝ </a:t>
            </a:r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13E09AD-77BA-4D1E-8AEE-12F69C30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78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6DD28AE-84F1-460A-81A4-2E5E196F1CCD}"/>
              </a:ext>
            </a:extLst>
          </p:cNvPr>
          <p:cNvSpPr/>
          <p:nvPr/>
        </p:nvSpPr>
        <p:spPr>
          <a:xfrm>
            <a:off x="587234" y="807068"/>
            <a:ext cx="5956534" cy="4487008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C5FED9D-2B12-46F1-9C87-86AC3AC9EBCF}"/>
              </a:ext>
            </a:extLst>
          </p:cNvPr>
          <p:cNvSpPr/>
          <p:nvPr/>
        </p:nvSpPr>
        <p:spPr>
          <a:xfrm>
            <a:off x="587234" y="5475217"/>
            <a:ext cx="5956534" cy="3465583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B7AB1080-F3E1-409A-A626-BF801C7F4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5" y="5510879"/>
            <a:ext cx="5801394" cy="3429921"/>
          </a:xfrm>
        </p:spPr>
        <p:txBody>
          <a:bodyPr anchor="ctr">
            <a:normAutofit fontScale="85000" lnSpcReduction="10000"/>
          </a:bodyPr>
          <a:lstStyle/>
          <a:p>
            <a:r>
              <a:rPr lang="cs-CZ" sz="1800" dirty="0"/>
              <a:t>DEN 1:</a:t>
            </a:r>
          </a:p>
          <a:p>
            <a:r>
              <a:rPr lang="cs-CZ" sz="1800" dirty="0"/>
              <a:t>1. Big Picture – jaký je byznys potenciál LinkedIn, na jakých principech funguje</a:t>
            </a:r>
          </a:p>
          <a:p>
            <a:r>
              <a:rPr lang="cs-CZ" sz="1800" dirty="0"/>
              <a:t>2. Strategie a tři pilíře prodeje na LinkedIn</a:t>
            </a:r>
          </a:p>
          <a:p>
            <a:r>
              <a:rPr lang="cs-CZ" sz="1800" dirty="0"/>
              <a:t>3. Excelentní LinkedIn profil – tvoření krok za krokem</a:t>
            </a:r>
          </a:p>
          <a:p>
            <a:r>
              <a:rPr lang="cs-CZ" sz="1800" dirty="0"/>
              <a:t>4. Základy budování velké a kvalitní sítě spojení – budoucích zákazníků</a:t>
            </a:r>
          </a:p>
          <a:p>
            <a:r>
              <a:rPr lang="cs-CZ" sz="1800" dirty="0"/>
              <a:t>DEN 2: </a:t>
            </a:r>
          </a:p>
          <a:p>
            <a:r>
              <a:rPr lang="cs-CZ" sz="1800" dirty="0"/>
              <a:t>4. Další rozšiřování sítě spojení – budoucích zákazníků</a:t>
            </a:r>
          </a:p>
          <a:p>
            <a:r>
              <a:rPr lang="cs-CZ" sz="1800" dirty="0"/>
              <a:t>5. publikování obsahu, komunikace se sítí, budování značky na LinkedIn</a:t>
            </a:r>
          </a:p>
          <a:p>
            <a:r>
              <a:rPr lang="cs-CZ" sz="1800" dirty="0"/>
              <a:t>6. Přeměna spojení na LinkedIn v zákazníky</a:t>
            </a:r>
          </a:p>
          <a:p>
            <a:r>
              <a:rPr lang="cs-CZ" sz="1800" dirty="0"/>
              <a:t>7. </a:t>
            </a:r>
            <a:r>
              <a:rPr lang="cs-CZ" sz="1800" dirty="0" err="1"/>
              <a:t>Next</a:t>
            </a:r>
            <a:r>
              <a:rPr lang="cs-CZ" sz="1800" dirty="0"/>
              <a:t> </a:t>
            </a:r>
            <a:r>
              <a:rPr lang="cs-CZ" sz="1800" dirty="0" err="1"/>
              <a:t>steps</a:t>
            </a:r>
            <a:endParaRPr lang="cs-CZ" sz="1800" dirty="0"/>
          </a:p>
        </p:txBody>
      </p:sp>
      <p:sp>
        <p:nvSpPr>
          <p:cNvPr id="15" name="Google Shape;290;p3">
            <a:extLst>
              <a:ext uri="{FF2B5EF4-FFF2-40B4-BE49-F238E27FC236}">
                <a16:creationId xmlns:a16="http://schemas.microsoft.com/office/drawing/2014/main" id="{57F0CE8E-C3B2-4900-9336-030C7FC6F3FE}"/>
              </a:ext>
            </a:extLst>
          </p:cNvPr>
          <p:cNvSpPr txBox="1"/>
          <p:nvPr/>
        </p:nvSpPr>
        <p:spPr>
          <a:xfrm>
            <a:off x="2746534" y="1353392"/>
            <a:ext cx="3726864" cy="367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665"/>
              <a:buFont typeface="Calibri"/>
              <a:buChar char="•"/>
            </a:pP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8 let na vedoucích a manažerských pozicích (Česká pojišťovna)</a:t>
            </a:r>
            <a:endParaRPr sz="1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1CADE4"/>
              </a:buClr>
              <a:buSzPts val="1665"/>
              <a:buFont typeface="Calibri"/>
              <a:buChar char="•"/>
            </a:pP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3 roky konzultant, lektor, mentor</a:t>
            </a:r>
            <a:endParaRPr sz="1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1CADE4"/>
              </a:buClr>
              <a:buSzPts val="1665"/>
              <a:buFont typeface="Calibri"/>
              <a:buChar char="•"/>
            </a:pP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Zakladatel a spolumajitel Call on </a:t>
            </a:r>
            <a:r>
              <a:rPr lang="cs-CZ" sz="1300" b="0" i="0" u="none" strike="noStrike" cap="none" dirty="0" err="1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me</a:t>
            </a: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 s.r.o. – efektivní B2B telemarketing</a:t>
            </a:r>
            <a:endParaRPr sz="1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1CADE4"/>
              </a:buClr>
              <a:buSzPts val="1665"/>
              <a:buFont typeface="Calibri"/>
              <a:buChar char="•"/>
            </a:pP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Od roku 2020: </a:t>
            </a:r>
            <a:r>
              <a:rPr lang="cs-CZ" sz="1300" b="0" i="0" u="none" strike="noStrike" cap="none" dirty="0" err="1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Linked</a:t>
            </a: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 Akademie</a:t>
            </a:r>
            <a:endParaRPr sz="1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1CADE4"/>
              </a:buClr>
              <a:buSzPts val="1665"/>
              <a:buFont typeface="Calibri"/>
              <a:buChar char="•"/>
            </a:pP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Na LinkedIn od 2016</a:t>
            </a:r>
            <a:endParaRPr sz="1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1CADE4"/>
              </a:buClr>
              <a:buSzPts val="1665"/>
              <a:buFont typeface="Calibri"/>
              <a:buChar char="•"/>
            </a:pP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Téměř 7.000 spojení na LinkedIn</a:t>
            </a:r>
            <a:endParaRPr sz="1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1CADE4"/>
              </a:buClr>
              <a:buSzPts val="1665"/>
              <a:buFont typeface="Calibri"/>
              <a:buChar char="•"/>
            </a:pP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30% zákazníků pro konzultace a 80% zákazníků pro B2B telemarketing</a:t>
            </a:r>
            <a:endParaRPr sz="1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1CADE4"/>
              </a:buClr>
              <a:buSzPts val="1665"/>
              <a:buFont typeface="Calibri"/>
              <a:buChar char="•"/>
            </a:pP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Hlavní zaměření: strategie růstu a rozvoje, vize, hodnoty, leadership, </a:t>
            </a:r>
            <a:r>
              <a:rPr lang="cs-CZ" sz="1300" b="0" i="0" u="none" strike="noStrike" cap="none" dirty="0" err="1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time</a:t>
            </a:r>
            <a:r>
              <a:rPr lang="cs-CZ" sz="1300" b="0" i="0" u="none" strike="noStrike" cap="none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 management</a:t>
            </a:r>
            <a:endParaRPr sz="1300" b="0" i="0" u="none" strike="noStrike" cap="none" dirty="0">
              <a:solidFill>
                <a:srgbClr val="3F3F3F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6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6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400" b="0" i="0" u="sng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www.krystof-kopecky.cz</a:t>
            </a:r>
            <a:endParaRPr sz="14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6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4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https://www.linkedin.com/in/krystof-kopecky/</a:t>
            </a:r>
            <a:endParaRPr sz="14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1CADE4"/>
              </a:buClr>
              <a:buSzPts val="1445"/>
              <a:buFont typeface="Calibri"/>
              <a:buNone/>
            </a:pPr>
            <a:endParaRPr sz="1445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295;p3" descr="Obsah obrázku osoba, exteriér, budova, muž&#10;&#10;Popis byl vytvořen automaticky">
            <a:extLst>
              <a:ext uri="{FF2B5EF4-FFF2-40B4-BE49-F238E27FC236}">
                <a16:creationId xmlns:a16="http://schemas.microsoft.com/office/drawing/2014/main" id="{F8756DA6-6EB6-4CB7-A551-D12615569B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494" r="8709"/>
          <a:stretch/>
        </p:blipFill>
        <p:spPr>
          <a:xfrm>
            <a:off x="632368" y="1675857"/>
            <a:ext cx="2060463" cy="18615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0F8831DA-D921-4E79-84CF-EA140C012278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7B28C8F2-EC4F-4208-B6A8-BB52A6276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12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3589A99-8C89-4C3F-BED7-659A23C1AFAF}"/>
              </a:ext>
            </a:extLst>
          </p:cNvPr>
          <p:cNvSpPr txBox="1"/>
          <p:nvPr/>
        </p:nvSpPr>
        <p:spPr>
          <a:xfrm>
            <a:off x="617042" y="1551676"/>
            <a:ext cx="5657850" cy="816051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/>
          <a:p>
            <a:pPr marL="0" marR="0" lvl="0" indent="0" algn="l" defTabSz="514335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-28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KONTAKTY</a:t>
            </a:r>
          </a:p>
        </p:txBody>
      </p:sp>
      <p:graphicFrame>
        <p:nvGraphicFramePr>
          <p:cNvPr id="12" name="Zástupný symbol pro obsah 2">
            <a:extLst>
              <a:ext uri="{FF2B5EF4-FFF2-40B4-BE49-F238E27FC236}">
                <a16:creationId xmlns:a16="http://schemas.microsoft.com/office/drawing/2014/main" id="{1E12CA90-5745-44C0-8570-3EA3B058F1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7043" y="2927571"/>
          <a:ext cx="5657850" cy="346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Zástupný symbol pro číslo snímku 7">
            <a:extLst>
              <a:ext uri="{FF2B5EF4-FFF2-40B4-BE49-F238E27FC236}">
                <a16:creationId xmlns:a16="http://schemas.microsoft.com/office/drawing/2014/main" id="{C4A93B7F-DE8B-4DA3-AD89-4E123295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ástupný symbol pro zápatí 3">
            <a:extLst>
              <a:ext uri="{FF2B5EF4-FFF2-40B4-BE49-F238E27FC236}">
                <a16:creationId xmlns:a16="http://schemas.microsoft.com/office/drawing/2014/main" id="{7059CEE1-D3F2-4743-B672-DAE022E7D014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609131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64" y="707135"/>
            <a:ext cx="5657850" cy="1700713"/>
          </a:xfrm>
        </p:spPr>
        <p:txBody>
          <a:bodyPr vert="horz" lIns="51435" tIns="25718" rIns="51435" bIns="25718" rtlCol="0" anchor="b">
            <a:normAutofit fontScale="90000"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/>
              <a:t>KOMUNIKACE se sítí, BUDOVÁNÍ ZNAČKY na LinkedIn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Zástupný symbol pro číslo snímku 7">
            <a:extLst>
              <a:ext uri="{FF2B5EF4-FFF2-40B4-BE49-F238E27FC236}">
                <a16:creationId xmlns:a16="http://schemas.microsoft.com/office/drawing/2014/main" id="{4CAA0669-A55D-49DF-91DF-B71BC830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CAFB2C-7CED-42FF-97A2-8AED9487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70" y="2364197"/>
            <a:ext cx="3770189" cy="14163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02FA8B3-0F39-4E4D-8A65-4CA301CD4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70" y="3643348"/>
            <a:ext cx="2717219" cy="10032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F65E04-A8E2-4DD1-8D16-2652BAFC2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4" y="4856521"/>
            <a:ext cx="5237045" cy="4342344"/>
          </a:xfrm>
          <a:prstGeom prst="rect">
            <a:avLst/>
          </a:prstGeom>
        </p:spPr>
      </p:pic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9ACA5AFD-4D7F-450B-A76E-06D2F6E55FDE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693D52AD-DF21-4F35-AF4E-FC95942D1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36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78BD87-58E6-4D2A-94D8-836F2947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F2D21F7-FB53-4A13-842B-BAB43B98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60" y="1583648"/>
            <a:ext cx="4243913" cy="852258"/>
          </a:xfrm>
        </p:spPr>
        <p:txBody>
          <a:bodyPr/>
          <a:lstStyle/>
          <a:p>
            <a:r>
              <a:rPr lang="cs-CZ" dirty="0"/>
              <a:t>Poznámky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3B2058D-1BE4-4649-848E-787BAFAA97A6}"/>
              </a:ext>
            </a:extLst>
          </p:cNvPr>
          <p:cNvSpPr/>
          <p:nvPr/>
        </p:nvSpPr>
        <p:spPr>
          <a:xfrm>
            <a:off x="389276" y="1228843"/>
            <a:ext cx="6300028" cy="7778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C8BC19A7-A203-45DA-AB49-C9D1F41509E5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3345994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78BD87-58E6-4D2A-94D8-836F2947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F2D21F7-FB53-4A13-842B-BAB43B98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60" y="1583648"/>
            <a:ext cx="4243913" cy="852258"/>
          </a:xfrm>
        </p:spPr>
        <p:txBody>
          <a:bodyPr/>
          <a:lstStyle/>
          <a:p>
            <a:r>
              <a:rPr lang="cs-CZ" dirty="0"/>
              <a:t>Poznámky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3B2058D-1BE4-4649-848E-787BAFAA97A6}"/>
              </a:ext>
            </a:extLst>
          </p:cNvPr>
          <p:cNvSpPr/>
          <p:nvPr/>
        </p:nvSpPr>
        <p:spPr>
          <a:xfrm>
            <a:off x="389276" y="1228843"/>
            <a:ext cx="6300028" cy="7778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CBCF2439-8A68-4EF7-BFE2-AAF408BA3FFB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A490232-16FA-4D37-872D-AEDBE9DDB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3ECD8-30E5-4830-BD12-1758493C7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69" y="5997063"/>
            <a:ext cx="5657850" cy="816051"/>
          </a:xfrm>
        </p:spPr>
        <p:txBody>
          <a:bodyPr>
            <a:normAutofit/>
          </a:bodyPr>
          <a:lstStyle/>
          <a:p>
            <a:r>
              <a:rPr lang="cs-CZ" sz="2475" dirty="0"/>
              <a:t>OBRÁZKY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FA47FADF-44C6-444D-AF34-A225A78E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73" y="6939744"/>
            <a:ext cx="5657850" cy="2045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575" dirty="0">
                <a:solidFill>
                  <a:srgbClr val="C00000"/>
                </a:solidFill>
              </a:rPr>
              <a:t>Pozor na autorská práva k obrázkům!</a:t>
            </a:r>
          </a:p>
          <a:p>
            <a:pPr marL="0" indent="0">
              <a:buNone/>
            </a:pPr>
            <a:r>
              <a:rPr lang="cs-CZ" sz="1575" dirty="0"/>
              <a:t>Tip 1:</a:t>
            </a:r>
            <a:br>
              <a:rPr lang="cs-CZ" sz="1575" dirty="0"/>
            </a:br>
            <a:r>
              <a:rPr lang="cs-CZ" sz="1575" dirty="0"/>
              <a:t>Obrázky zdarma: </a:t>
            </a:r>
            <a:r>
              <a:rPr lang="cs-CZ" sz="1575" dirty="0">
                <a:hlinkClick r:id="rId3"/>
              </a:rPr>
              <a:t>https://pixabay.com/</a:t>
            </a:r>
            <a:endParaRPr lang="cs-CZ" sz="1575" dirty="0"/>
          </a:p>
          <a:p>
            <a:pPr marL="0" indent="0">
              <a:buNone/>
            </a:pPr>
            <a:r>
              <a:rPr lang="cs-CZ" sz="1575" dirty="0"/>
              <a:t>Za dobrou cenu (od 2 USD): </a:t>
            </a:r>
            <a:r>
              <a:rPr lang="cs-CZ" sz="1575" dirty="0">
                <a:hlinkClick r:id="rId4"/>
              </a:rPr>
              <a:t>https://photodune.net/</a:t>
            </a:r>
            <a:endParaRPr lang="cs-CZ" sz="1575" dirty="0"/>
          </a:p>
          <a:p>
            <a:pPr marL="0" indent="0">
              <a:buNone/>
            </a:pPr>
            <a:r>
              <a:rPr lang="cs-CZ" sz="1575" dirty="0"/>
              <a:t>Dražší, ale obrovský výběr a vysoká kvalita: </a:t>
            </a:r>
            <a:r>
              <a:rPr lang="cs-CZ" sz="1575" dirty="0">
                <a:hlinkClick r:id="rId5"/>
              </a:rPr>
              <a:t>https://www.shutterstock.com/</a:t>
            </a:r>
            <a:endParaRPr lang="cs-CZ" sz="1575" dirty="0"/>
          </a:p>
          <a:p>
            <a:pPr marL="0" indent="0">
              <a:buNone/>
            </a:pPr>
            <a:endParaRPr lang="cs-CZ" sz="1575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681A10E-B6CD-4DA7-8485-F7C6AFC86DA4}"/>
              </a:ext>
            </a:extLst>
          </p:cNvPr>
          <p:cNvSpPr txBox="1"/>
          <p:nvPr/>
        </p:nvSpPr>
        <p:spPr>
          <a:xfrm>
            <a:off x="658505" y="618422"/>
            <a:ext cx="1238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DOSAH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90A5440-C25B-42D2-8993-383973B0224F}"/>
              </a:ext>
            </a:extLst>
          </p:cNvPr>
          <p:cNvSpPr txBox="1">
            <a:spLocks/>
          </p:cNvSpPr>
          <p:nvPr/>
        </p:nvSpPr>
        <p:spPr>
          <a:xfrm>
            <a:off x="686812" y="1198203"/>
            <a:ext cx="3607685" cy="223454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Hastagy</a:t>
            </a:r>
            <a:endParaRPr kumimoji="0" lang="cs-CZ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Označování</a:t>
            </a: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Posty bez odkazů</a:t>
            </a: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Osobní profil</a:t>
            </a: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Plán příspěvků – příprava předem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1DDD8FA-3164-45FA-A465-30D42D49E36A}"/>
              </a:ext>
            </a:extLst>
          </p:cNvPr>
          <p:cNvSpPr/>
          <p:nvPr/>
        </p:nvSpPr>
        <p:spPr>
          <a:xfrm>
            <a:off x="540508" y="413266"/>
            <a:ext cx="5595830" cy="26896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9BE28E5-4394-485F-8824-64B965AD5529}"/>
              </a:ext>
            </a:extLst>
          </p:cNvPr>
          <p:cNvSpPr/>
          <p:nvPr/>
        </p:nvSpPr>
        <p:spPr>
          <a:xfrm>
            <a:off x="533879" y="6271601"/>
            <a:ext cx="5595830" cy="2713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A4788220-F69E-4E30-BB6B-B05540EB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8C4FE8-DE83-4014-89F7-0D08F6813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12" y="3186014"/>
            <a:ext cx="3604660" cy="2996879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9DAA9AD-2030-496E-A763-4EDB419EE6CD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3540298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40" y="938783"/>
            <a:ext cx="5657850" cy="1408105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/>
              <a:t>Přeměna spojení na LinkedIn v ZÁKAZNÍKY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A7CDEFC-7EE9-4B9A-BFB9-BE2F67B4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78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5EEB95-E46B-4717-8F6E-8E036FC5D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79" y="2830881"/>
            <a:ext cx="3453664" cy="2871342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E7290B66-2471-4784-9645-0458F86F1CEE}"/>
              </a:ext>
            </a:extLst>
          </p:cNvPr>
          <p:cNvSpPr txBox="1">
            <a:spLocks/>
          </p:cNvSpPr>
          <p:nvPr/>
        </p:nvSpPr>
        <p:spPr>
          <a:xfrm>
            <a:off x="709030" y="2759186"/>
            <a:ext cx="2044280" cy="1998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STRATEGIE 1: CESTA ZÁKAZNÍKA (on-line prodej)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64CB689-A3A0-413A-878B-89C36BF1E497}"/>
              </a:ext>
            </a:extLst>
          </p:cNvPr>
          <p:cNvSpPr/>
          <p:nvPr/>
        </p:nvSpPr>
        <p:spPr>
          <a:xfrm>
            <a:off x="575960" y="2651907"/>
            <a:ext cx="5967807" cy="32857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A6FADBF1-4EC6-4441-8F97-1B0B308EF306}"/>
              </a:ext>
            </a:extLst>
          </p:cNvPr>
          <p:cNvSpPr txBox="1">
            <a:spLocks/>
          </p:cNvSpPr>
          <p:nvPr/>
        </p:nvSpPr>
        <p:spPr>
          <a:xfrm>
            <a:off x="550977" y="6218982"/>
            <a:ext cx="2044280" cy="1998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STRATEGIE 2: GENEROVÁNÍ SCHŮZEK (přímý prodej)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734CCC0-CF6A-49CA-9F80-9A52DC80A204}"/>
              </a:ext>
            </a:extLst>
          </p:cNvPr>
          <p:cNvSpPr/>
          <p:nvPr/>
        </p:nvSpPr>
        <p:spPr>
          <a:xfrm>
            <a:off x="584161" y="6121677"/>
            <a:ext cx="5967807" cy="32091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F05F5A9-6648-4D7C-B535-1ACBE3ECC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379" y="6160448"/>
            <a:ext cx="3576727" cy="2973656"/>
          </a:xfrm>
          <a:prstGeom prst="rect">
            <a:avLst/>
          </a:prstGeom>
        </p:spPr>
      </p:pic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1556BEE0-03B2-48D1-B187-C25745E8C633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AEF03555-4103-41C7-A48E-7D861F9EF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72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3589A99-8C89-4C3F-BED7-659A23C1AFAF}"/>
              </a:ext>
            </a:extLst>
          </p:cNvPr>
          <p:cNvSpPr txBox="1"/>
          <p:nvPr/>
        </p:nvSpPr>
        <p:spPr>
          <a:xfrm>
            <a:off x="276959" y="3314908"/>
            <a:ext cx="1735225" cy="3247223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marL="0" marR="0" lvl="0" indent="0" algn="l" defTabSz="514335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DŮLEŽITÉ</a:t>
            </a:r>
          </a:p>
        </p:txBody>
      </p:sp>
      <p:graphicFrame>
        <p:nvGraphicFramePr>
          <p:cNvPr id="17" name="Zástupný symbol pro obsah 2">
            <a:extLst>
              <a:ext uri="{FF2B5EF4-FFF2-40B4-BE49-F238E27FC236}">
                <a16:creationId xmlns:a16="http://schemas.microsoft.com/office/drawing/2014/main" id="{65366989-FEF4-482D-B6F2-B2240EFB97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665261"/>
              </p:ext>
            </p:extLst>
          </p:nvPr>
        </p:nvGraphicFramePr>
        <p:xfrm>
          <a:off x="2657514" y="5078092"/>
          <a:ext cx="3823692" cy="3178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496A390B-2982-4D43-91F4-9611D4C9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78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F3F0DD13-AAA4-46D6-AE6C-1DD9B7E820C1}"/>
              </a:ext>
            </a:extLst>
          </p:cNvPr>
          <p:cNvSpPr txBox="1">
            <a:spLocks/>
          </p:cNvSpPr>
          <p:nvPr/>
        </p:nvSpPr>
        <p:spPr>
          <a:xfrm>
            <a:off x="613234" y="519767"/>
            <a:ext cx="2044280" cy="1998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STRATEGIE 3: SKUPINA na LinkedIn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71A8A75-FF21-44CF-85D5-786F61A26047}"/>
              </a:ext>
            </a:extLst>
          </p:cNvPr>
          <p:cNvSpPr/>
          <p:nvPr/>
        </p:nvSpPr>
        <p:spPr>
          <a:xfrm>
            <a:off x="613234" y="435588"/>
            <a:ext cx="5967807" cy="40272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Zástupný symbol pro obsah 2">
            <a:extLst>
              <a:ext uri="{FF2B5EF4-FFF2-40B4-BE49-F238E27FC236}">
                <a16:creationId xmlns:a16="http://schemas.microsoft.com/office/drawing/2014/main" id="{1E5DBB4C-3D2E-4EEF-BDFE-DECF5BE392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8271272"/>
              </p:ext>
            </p:extLst>
          </p:nvPr>
        </p:nvGraphicFramePr>
        <p:xfrm>
          <a:off x="2633455" y="570517"/>
          <a:ext cx="3823693" cy="374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Obdélník 17">
            <a:extLst>
              <a:ext uri="{FF2B5EF4-FFF2-40B4-BE49-F238E27FC236}">
                <a16:creationId xmlns:a16="http://schemas.microsoft.com/office/drawing/2014/main" id="{BA89E6EA-5CCE-453F-B400-C83BE7876CCF}"/>
              </a:ext>
            </a:extLst>
          </p:cNvPr>
          <p:cNvSpPr/>
          <p:nvPr/>
        </p:nvSpPr>
        <p:spPr>
          <a:xfrm>
            <a:off x="613234" y="4613490"/>
            <a:ext cx="5967807" cy="40272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ACCBB02A-F55F-47CD-BA33-3EBDF15E8662}"/>
              </a:ext>
            </a:extLst>
          </p:cNvPr>
          <p:cNvSpPr txBox="1">
            <a:spLocks/>
          </p:cNvSpPr>
          <p:nvPr/>
        </p:nvSpPr>
        <p:spPr>
          <a:xfrm>
            <a:off x="689916" y="5108557"/>
            <a:ext cx="2044280" cy="1998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DŮLEŽITÉ</a:t>
            </a:r>
          </a:p>
        </p:txBody>
      </p:sp>
      <p:sp>
        <p:nvSpPr>
          <p:cNvPr id="47" name="Zástupný symbol pro zápatí 3">
            <a:extLst>
              <a:ext uri="{FF2B5EF4-FFF2-40B4-BE49-F238E27FC236}">
                <a16:creationId xmlns:a16="http://schemas.microsoft.com/office/drawing/2014/main" id="{00FDEB2C-C87C-41F2-856A-FD1592541D92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591080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2FF025A-E011-4B69-B798-1E5BBB410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14338"/>
            <a:ext cx="5657850" cy="2095500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POZNÁMKY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Zástupný symbol pro číslo snímku 7">
            <a:extLst>
              <a:ext uri="{FF2B5EF4-FFF2-40B4-BE49-F238E27FC236}">
                <a16:creationId xmlns:a16="http://schemas.microsoft.com/office/drawing/2014/main" id="{3AE2AF69-0305-490F-81FF-84CFE07D3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78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8F9EF009-64CC-4BDB-9679-188709F78FB1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14088E35-7D13-49DD-8819-758628EC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47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24" y="565589"/>
            <a:ext cx="5657850" cy="957001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NEXT STEPS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BDFF57AE-B12F-4AB3-9B65-3CF4A61E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BE57B0-F9C2-4BA2-B40A-F80DAB6C0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19" y="2666060"/>
            <a:ext cx="5657851" cy="1769098"/>
          </a:xfrm>
        </p:spPr>
        <p:txBody>
          <a:bodyPr/>
          <a:lstStyle/>
          <a:p>
            <a:endParaRPr lang="cs-CZ" dirty="0"/>
          </a:p>
        </p:txBody>
      </p:sp>
      <p:graphicFrame>
        <p:nvGraphicFramePr>
          <p:cNvPr id="9" name="Zástupný obsah 2">
            <a:extLst>
              <a:ext uri="{FF2B5EF4-FFF2-40B4-BE49-F238E27FC236}">
                <a16:creationId xmlns:a16="http://schemas.microsoft.com/office/drawing/2014/main" id="{A28390EF-2E88-4DBF-B972-7C3E2EC330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14555"/>
              </p:ext>
            </p:extLst>
          </p:nvPr>
        </p:nvGraphicFramePr>
        <p:xfrm>
          <a:off x="617219" y="1727376"/>
          <a:ext cx="5689804" cy="2610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Obdélník 10">
            <a:extLst>
              <a:ext uri="{FF2B5EF4-FFF2-40B4-BE49-F238E27FC236}">
                <a16:creationId xmlns:a16="http://schemas.microsoft.com/office/drawing/2014/main" id="{7D7BEB26-9B9F-4CD8-B1E8-C6862A69E4E7}"/>
              </a:ext>
            </a:extLst>
          </p:cNvPr>
          <p:cNvSpPr/>
          <p:nvPr/>
        </p:nvSpPr>
        <p:spPr>
          <a:xfrm>
            <a:off x="617219" y="4618752"/>
            <a:ext cx="5764755" cy="37935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4A6A44B-47F3-469A-8A96-563228261197}"/>
              </a:ext>
            </a:extLst>
          </p:cNvPr>
          <p:cNvSpPr txBox="1">
            <a:spLocks/>
          </p:cNvSpPr>
          <p:nvPr/>
        </p:nvSpPr>
        <p:spPr>
          <a:xfrm>
            <a:off x="789942" y="4570100"/>
            <a:ext cx="5161589" cy="581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Reference v příspěvku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77A5DB8-0043-4FD7-A421-4536F00DD7D4}"/>
              </a:ext>
            </a:extLst>
          </p:cNvPr>
          <p:cNvSpPr txBox="1"/>
          <p:nvPr/>
        </p:nvSpPr>
        <p:spPr>
          <a:xfrm>
            <a:off x="668018" y="5200239"/>
            <a:ext cx="53840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/>
              <a:t>Napsat příspěvek – o jakou akci šlo, co konkrétně si odnáším, proč doporučuji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Označit, koho doporučuji - @Kryštof Kopecký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Připojit obrázek z akce nebo Kudos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Vložit odkaz na přihlášení</a:t>
            </a:r>
            <a:br>
              <a:rPr lang="cs-CZ" dirty="0"/>
            </a:br>
            <a:r>
              <a:rPr lang="cs-CZ" dirty="0">
                <a:hlinkClick r:id="rId7"/>
              </a:rPr>
              <a:t>https://www.linkedakademie.cz/seminar/</a:t>
            </a:r>
            <a:endParaRPr lang="cs-CZ" dirty="0"/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Přidat tagy #</a:t>
            </a:r>
            <a:r>
              <a:rPr lang="cs-CZ" dirty="0" err="1"/>
              <a:t>linkedinkurz</a:t>
            </a:r>
            <a:r>
              <a:rPr lang="cs-CZ" dirty="0"/>
              <a:t> #</a:t>
            </a:r>
            <a:r>
              <a:rPr lang="cs-CZ" dirty="0" err="1"/>
              <a:t>linkedinseminar</a:t>
            </a:r>
            <a:r>
              <a:rPr lang="cs-CZ" dirty="0"/>
              <a:t> #</a:t>
            </a:r>
            <a:r>
              <a:rPr lang="cs-CZ" dirty="0" err="1"/>
              <a:t>linkedinprobyznys</a:t>
            </a:r>
            <a:endParaRPr lang="cs-CZ" dirty="0"/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Zveřejnit </a:t>
            </a:r>
            <a:r>
              <a:rPr lang="cs-CZ" b="1" dirty="0"/>
              <a:t>nejpozději 10 dní po workshopu </a:t>
            </a:r>
            <a:r>
              <a:rPr lang="cs-CZ" dirty="0"/>
              <a:t>- </a:t>
            </a:r>
            <a:r>
              <a:rPr lang="cs-CZ" i="1" dirty="0"/>
              <a:t>všední den 8 – 12 nebo 13 – 16 hodin (v pátek jen do 13 h)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Poslat mi zprávu s odkazem na příspěvek</a:t>
            </a:r>
          </a:p>
        </p:txBody>
      </p:sp>
      <p:sp>
        <p:nvSpPr>
          <p:cNvPr id="24" name="Zástupný symbol pro zápatí 3">
            <a:extLst>
              <a:ext uri="{FF2B5EF4-FFF2-40B4-BE49-F238E27FC236}">
                <a16:creationId xmlns:a16="http://schemas.microsoft.com/office/drawing/2014/main" id="{1025B7F2-C8E6-46C2-9BDF-DB7B8440D1EC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3660960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AF3B51D-931F-4C1A-BEED-5BE01FB5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39</a:t>
            </a:fld>
            <a:endParaRPr lang="cs-CZ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E2F9471A-E4AC-4874-A5C5-F90BF46523BC}"/>
              </a:ext>
            </a:extLst>
          </p:cNvPr>
          <p:cNvSpPr txBox="1">
            <a:spLocks/>
          </p:cNvSpPr>
          <p:nvPr/>
        </p:nvSpPr>
        <p:spPr>
          <a:xfrm>
            <a:off x="580938" y="2935063"/>
            <a:ext cx="5829206" cy="436409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On-line workshop:</a:t>
            </a:r>
            <a:r>
              <a:rPr lang="cs-CZ" sz="1800" b="1" dirty="0"/>
              <a:t> </a:t>
            </a:r>
            <a:r>
              <a:rPr lang="en-US" sz="1800" b="1" dirty="0"/>
              <a:t>LinkedIn Sales Navigator</a:t>
            </a:r>
            <a:endParaRPr lang="cs-CZ" sz="1800" b="1" dirty="0"/>
          </a:p>
          <a:p>
            <a:r>
              <a:rPr lang="cs-CZ" dirty="0"/>
              <a:t> </a:t>
            </a:r>
            <a:r>
              <a:rPr lang="pl-PL" b="1" dirty="0"/>
              <a:t>Lektor: Tomáš Burda</a:t>
            </a:r>
          </a:p>
          <a:p>
            <a:endParaRPr lang="pl-PL" b="1" dirty="0"/>
          </a:p>
          <a:p>
            <a:r>
              <a:rPr lang="pl-PL" b="1" dirty="0"/>
              <a:t>Co se na workshopu naučíte: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 Všechny možnosti tohoto prémiového účtu pro obchodní akvizici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 Nastavení </a:t>
            </a:r>
            <a:r>
              <a:rPr lang="cs-CZ" b="1" dirty="0">
                <a:effectLst/>
              </a:rPr>
              <a:t>prodejních preferencí</a:t>
            </a:r>
            <a:endParaRPr lang="cs-CZ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Co najdete na </a:t>
            </a:r>
            <a:r>
              <a:rPr lang="cs-CZ" b="1" dirty="0" err="1">
                <a:effectLst/>
              </a:rPr>
              <a:t>homepage</a:t>
            </a:r>
            <a:endParaRPr lang="cs-CZ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dirty="0">
                <a:effectLst/>
              </a:rPr>
              <a:t>Vyhledávání</a:t>
            </a:r>
            <a:r>
              <a:rPr lang="cs-CZ" dirty="0">
                <a:effectLst/>
              </a:rPr>
              <a:t> </a:t>
            </a:r>
            <a:r>
              <a:rPr lang="cs-CZ" b="1" dirty="0" err="1">
                <a:effectLst/>
              </a:rPr>
              <a:t>accounts</a:t>
            </a:r>
            <a:r>
              <a:rPr lang="cs-CZ" b="1" dirty="0">
                <a:effectLst/>
              </a:rPr>
              <a:t> </a:t>
            </a:r>
            <a:r>
              <a:rPr lang="cs-CZ" dirty="0">
                <a:effectLst/>
              </a:rPr>
              <a:t>(firem), </a:t>
            </a:r>
            <a:r>
              <a:rPr lang="cs-CZ" b="1" dirty="0">
                <a:effectLst/>
              </a:rPr>
              <a:t>vytváření</a:t>
            </a:r>
            <a:r>
              <a:rPr lang="cs-CZ" dirty="0">
                <a:effectLst/>
              </a:rPr>
              <a:t> a spravování </a:t>
            </a:r>
            <a:r>
              <a:rPr lang="cs-CZ" b="1" dirty="0">
                <a:effectLst/>
              </a:rPr>
              <a:t>seznamů</a:t>
            </a:r>
            <a:endParaRPr lang="cs-CZ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dirty="0">
                <a:effectLst/>
              </a:rPr>
              <a:t>Vyhledávání leadů</a:t>
            </a:r>
            <a:r>
              <a:rPr lang="cs-CZ" dirty="0">
                <a:effectLst/>
              </a:rPr>
              <a:t> (kontaktů), </a:t>
            </a:r>
            <a:r>
              <a:rPr lang="cs-CZ" b="1" dirty="0">
                <a:effectLst/>
              </a:rPr>
              <a:t>vytváření</a:t>
            </a:r>
            <a:r>
              <a:rPr lang="cs-CZ" dirty="0">
                <a:effectLst/>
              </a:rPr>
              <a:t> a spravování </a:t>
            </a:r>
            <a:r>
              <a:rPr lang="cs-CZ" b="1" dirty="0">
                <a:effectLst/>
              </a:rPr>
              <a:t>seznamů</a:t>
            </a:r>
            <a:endParaRPr lang="cs-CZ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dirty="0">
                <a:effectLst/>
              </a:rPr>
              <a:t>Vytěžování informací a příležitostí </a:t>
            </a:r>
            <a:r>
              <a:rPr lang="cs-CZ" dirty="0">
                <a:effectLst/>
              </a:rPr>
              <a:t>ze stránek firem a kontaktů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Oslovování a propojování, </a:t>
            </a:r>
            <a:r>
              <a:rPr lang="cs-CZ" b="1" dirty="0">
                <a:effectLst/>
              </a:rPr>
              <a:t>získávání leadů</a:t>
            </a:r>
            <a:endParaRPr lang="cs-CZ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Používání </a:t>
            </a:r>
            <a:r>
              <a:rPr lang="cs-CZ" b="1" dirty="0" err="1">
                <a:effectLst/>
              </a:rPr>
              <a:t>InMailů</a:t>
            </a:r>
            <a:r>
              <a:rPr lang="cs-CZ" dirty="0">
                <a:effectLst/>
              </a:rPr>
              <a:t> pro cílenou komunikaci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effectLst/>
              </a:rPr>
              <a:t>Zařazení LinkedIn Sales Navigatoru do vaší </a:t>
            </a:r>
            <a:r>
              <a:rPr lang="cs-CZ" b="1" dirty="0">
                <a:effectLst/>
              </a:rPr>
              <a:t>každodenní obchodní praxe</a:t>
            </a:r>
            <a:endParaRPr lang="cs-CZ" dirty="0">
              <a:effectLst/>
            </a:endParaRPr>
          </a:p>
          <a:p>
            <a:endParaRPr lang="cs-CZ" dirty="0"/>
          </a:p>
          <a:p>
            <a:r>
              <a:rPr lang="cs-CZ" b="1" dirty="0">
                <a:hlinkClick r:id="rId2"/>
              </a:rPr>
              <a:t>https://www.linkedakademie.cz/on-line-workshop-sales-navigator-basic/</a:t>
            </a:r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3B1E730-DC99-43D9-8795-2BECF85F5853}"/>
              </a:ext>
            </a:extLst>
          </p:cNvPr>
          <p:cNvSpPr/>
          <p:nvPr/>
        </p:nvSpPr>
        <p:spPr>
          <a:xfrm>
            <a:off x="447855" y="2835696"/>
            <a:ext cx="5962289" cy="44634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3948394D-5AF4-41EC-8E6A-BF5372B17031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55DE854-74A2-40AA-9C7B-397593C0C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20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6DDEC3D-15C2-4414-BB38-0A90F71F8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2191"/>
          <a:stretch/>
        </p:blipFill>
        <p:spPr>
          <a:xfrm>
            <a:off x="4443639" y="6013134"/>
            <a:ext cx="2250740" cy="298935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E102C3A-FDC5-40D2-B088-7198619F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F4211FF-521A-4563-A443-6690BFF9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4" y="2530308"/>
            <a:ext cx="5240791" cy="816051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dirty="0"/>
              <a:t>Jaký je můj cíl na LinkedIn?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30E9A68-ADF0-412E-88D8-D2D2DE5E5DCC}"/>
              </a:ext>
            </a:extLst>
          </p:cNvPr>
          <p:cNvSpPr txBox="1"/>
          <p:nvPr/>
        </p:nvSpPr>
        <p:spPr>
          <a:xfrm>
            <a:off x="753608" y="3448227"/>
            <a:ext cx="4375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Čeho zde chci dosáhnout, co chci získat?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Koho chci oslovit, kdo je můj cílový zákazník?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BC56F38-D911-4B63-BB10-4B776A829E77}"/>
              </a:ext>
            </a:extLst>
          </p:cNvPr>
          <p:cNvSpPr txBox="1">
            <a:spLocks/>
          </p:cNvSpPr>
          <p:nvPr/>
        </p:nvSpPr>
        <p:spPr>
          <a:xfrm>
            <a:off x="649172" y="195835"/>
            <a:ext cx="5657850" cy="2189345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chemeClr val="tx1">
                    <a:lumMod val="85000"/>
                    <a:lumOff val="15000"/>
                  </a:schemeClr>
                </a:solidFill>
              </a:rPr>
              <a:t>1. BIG PICTURE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F09FBE42-BF0B-49DB-8DA0-A1EB60795031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532431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12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70A54210-A0AB-414F-81DB-6BD3DE6CD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455511"/>
              </p:ext>
            </p:extLst>
          </p:nvPr>
        </p:nvGraphicFramePr>
        <p:xfrm>
          <a:off x="403630" y="796421"/>
          <a:ext cx="5657850" cy="2129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734FFE9-2946-435D-85C1-7D452A94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5</a:t>
            </a:fld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DD7953A4-6277-4642-A39A-BBBB430954E3}"/>
              </a:ext>
            </a:extLst>
          </p:cNvPr>
          <p:cNvSpPr txBox="1">
            <a:spLocks/>
          </p:cNvSpPr>
          <p:nvPr/>
        </p:nvSpPr>
        <p:spPr>
          <a:xfrm>
            <a:off x="-780973" y="2486360"/>
            <a:ext cx="5657850" cy="22631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endParaRPr lang="cs-CZ" sz="2250" b="1" dirty="0">
              <a:solidFill>
                <a:srgbClr val="002060"/>
              </a:solidFill>
            </a:endParaRP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cs-CZ" sz="2250" b="1" dirty="0">
                <a:solidFill>
                  <a:srgbClr val="002060"/>
                </a:solidFill>
              </a:rPr>
              <a:t>80% B2B leadů pochází z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04AAF17-BE00-4A92-9367-C2FE5DEF4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82" y="2708708"/>
            <a:ext cx="2152498" cy="71570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31C9D6B-2BE9-4C3F-9DFE-08E56C334E7A}"/>
              </a:ext>
            </a:extLst>
          </p:cNvPr>
          <p:cNvSpPr/>
          <p:nvPr/>
        </p:nvSpPr>
        <p:spPr>
          <a:xfrm>
            <a:off x="584200" y="3744912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632DF64-BFB5-4A02-AD90-30BC47328AAA}"/>
              </a:ext>
            </a:extLst>
          </p:cNvPr>
          <p:cNvSpPr/>
          <p:nvPr/>
        </p:nvSpPr>
        <p:spPr>
          <a:xfrm>
            <a:off x="584200" y="6341799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4E628DA-EDA0-4D0D-81CD-A40FA662E16D}"/>
              </a:ext>
            </a:extLst>
          </p:cNvPr>
          <p:cNvSpPr/>
          <p:nvPr/>
        </p:nvSpPr>
        <p:spPr>
          <a:xfrm>
            <a:off x="600480" y="7675746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75759B9B-A281-43A0-A0AE-70EF6A314AAE}"/>
              </a:ext>
            </a:extLst>
          </p:cNvPr>
          <p:cNvSpPr/>
          <p:nvPr/>
        </p:nvSpPr>
        <p:spPr>
          <a:xfrm>
            <a:off x="600480" y="5039832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00969D6A-0DAA-4618-AF26-612123CEF763}"/>
              </a:ext>
            </a:extLst>
          </p:cNvPr>
          <p:cNvSpPr/>
          <p:nvPr/>
        </p:nvSpPr>
        <p:spPr>
          <a:xfrm>
            <a:off x="415285" y="3637586"/>
            <a:ext cx="1255425" cy="1255425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3" name="Obdélník 12" descr="Handshake">
            <a:extLst>
              <a:ext uri="{FF2B5EF4-FFF2-40B4-BE49-F238E27FC236}">
                <a16:creationId xmlns:a16="http://schemas.microsoft.com/office/drawing/2014/main" id="{DA1BCE08-A2A0-49C3-9093-8B65C8465A4E}"/>
              </a:ext>
            </a:extLst>
          </p:cNvPr>
          <p:cNvSpPr/>
          <p:nvPr/>
        </p:nvSpPr>
        <p:spPr>
          <a:xfrm>
            <a:off x="682834" y="3932763"/>
            <a:ext cx="720326" cy="720326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76B851C8-4809-4423-8593-B31743DD086F}"/>
              </a:ext>
            </a:extLst>
          </p:cNvPr>
          <p:cNvSpPr/>
          <p:nvPr/>
        </p:nvSpPr>
        <p:spPr>
          <a:xfrm>
            <a:off x="415284" y="4954741"/>
            <a:ext cx="1255425" cy="1255425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1" name="Obdélník 30" descr="Bullseye">
            <a:extLst>
              <a:ext uri="{FF2B5EF4-FFF2-40B4-BE49-F238E27FC236}">
                <a16:creationId xmlns:a16="http://schemas.microsoft.com/office/drawing/2014/main" id="{6E1FF4B0-9154-4ECF-8C9B-E951CC0A3CAD}"/>
              </a:ext>
            </a:extLst>
          </p:cNvPr>
          <p:cNvSpPr/>
          <p:nvPr/>
        </p:nvSpPr>
        <p:spPr>
          <a:xfrm>
            <a:off x="688181" y="5198937"/>
            <a:ext cx="720326" cy="720326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F85AF812-DD1F-4CDC-A134-D76EAEDBE0B1}"/>
              </a:ext>
            </a:extLst>
          </p:cNvPr>
          <p:cNvSpPr/>
          <p:nvPr/>
        </p:nvSpPr>
        <p:spPr>
          <a:xfrm>
            <a:off x="415284" y="6286107"/>
            <a:ext cx="1255425" cy="1255425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5" name="Obdélník 34" descr="Target">
            <a:extLst>
              <a:ext uri="{FF2B5EF4-FFF2-40B4-BE49-F238E27FC236}">
                <a16:creationId xmlns:a16="http://schemas.microsoft.com/office/drawing/2014/main" id="{92F28D56-DB90-44A0-AAD9-FD11BF76BB2C}"/>
              </a:ext>
            </a:extLst>
          </p:cNvPr>
          <p:cNvSpPr/>
          <p:nvPr/>
        </p:nvSpPr>
        <p:spPr>
          <a:xfrm>
            <a:off x="682834" y="6533484"/>
            <a:ext cx="720326" cy="720326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A330E968-4844-44CD-A674-31840BD7613C}"/>
              </a:ext>
            </a:extLst>
          </p:cNvPr>
          <p:cNvSpPr/>
          <p:nvPr/>
        </p:nvSpPr>
        <p:spPr>
          <a:xfrm>
            <a:off x="415283" y="7597224"/>
            <a:ext cx="1255425" cy="1255425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9" name="Obdélník 38" descr="Checkmark">
            <a:extLst>
              <a:ext uri="{FF2B5EF4-FFF2-40B4-BE49-F238E27FC236}">
                <a16:creationId xmlns:a16="http://schemas.microsoft.com/office/drawing/2014/main" id="{85F00214-85EE-4919-83E2-7787BF025C4D}"/>
              </a:ext>
            </a:extLst>
          </p:cNvPr>
          <p:cNvSpPr/>
          <p:nvPr/>
        </p:nvSpPr>
        <p:spPr>
          <a:xfrm>
            <a:off x="682832" y="7840264"/>
            <a:ext cx="720326" cy="720326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Zástupný symbol pro zápatí 3">
            <a:extLst>
              <a:ext uri="{FF2B5EF4-FFF2-40B4-BE49-F238E27FC236}">
                <a16:creationId xmlns:a16="http://schemas.microsoft.com/office/drawing/2014/main" id="{14A6B211-C3F1-446B-9162-4E6E558BF7DA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21" name="Obrázek 20" descr="Obsah obrázku text&#10;&#10;Popis byl vytvořen automaticky">
            <a:extLst>
              <a:ext uri="{FF2B5EF4-FFF2-40B4-BE49-F238E27FC236}">
                <a16:creationId xmlns:a16="http://schemas.microsoft.com/office/drawing/2014/main" id="{C8388CC0-CEDB-4DF0-B2CB-B96236910B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96F1DC7-760C-4999-977D-23771F36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438002D8-0C65-44AB-A021-71BC793C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495199"/>
            <a:ext cx="5657850" cy="816051"/>
          </a:xfrm>
        </p:spPr>
        <p:txBody>
          <a:bodyPr/>
          <a:lstStyle/>
          <a:p>
            <a:pPr lvl="0"/>
            <a:r>
              <a:rPr lang="cs-CZ" dirty="0"/>
              <a:t>CO MI UMOŽŇUJE LinkedIn?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A7B2408-1499-4BDD-BCB5-0340B61D58D4}"/>
              </a:ext>
            </a:extLst>
          </p:cNvPr>
          <p:cNvSpPr/>
          <p:nvPr/>
        </p:nvSpPr>
        <p:spPr>
          <a:xfrm>
            <a:off x="780263" y="2830119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 w="0"/>
                <a:solidFill>
                  <a:srgbClr val="2683C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947FD9-B603-40D6-898D-F7142222B5C6}"/>
              </a:ext>
            </a:extLst>
          </p:cNvPr>
          <p:cNvSpPr/>
          <p:nvPr/>
        </p:nvSpPr>
        <p:spPr>
          <a:xfrm>
            <a:off x="744122" y="2810795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8A86ADE-74B8-4219-A073-9485FA3BA025}"/>
              </a:ext>
            </a:extLst>
          </p:cNvPr>
          <p:cNvSpPr/>
          <p:nvPr/>
        </p:nvSpPr>
        <p:spPr>
          <a:xfrm>
            <a:off x="744122" y="5407682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D9668C6-1CB9-4A90-A4B2-AF6FAEAAA55F}"/>
              </a:ext>
            </a:extLst>
          </p:cNvPr>
          <p:cNvSpPr/>
          <p:nvPr/>
        </p:nvSpPr>
        <p:spPr>
          <a:xfrm>
            <a:off x="760402" y="6741629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69D1C1D-3B17-4A54-848B-7C7A77B51629}"/>
              </a:ext>
            </a:extLst>
          </p:cNvPr>
          <p:cNvSpPr/>
          <p:nvPr/>
        </p:nvSpPr>
        <p:spPr>
          <a:xfrm>
            <a:off x="760402" y="4105715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CD8C663-E52F-45BF-9629-EA90F7B70260}"/>
              </a:ext>
            </a:extLst>
          </p:cNvPr>
          <p:cNvSpPr/>
          <p:nvPr/>
        </p:nvSpPr>
        <p:spPr>
          <a:xfrm>
            <a:off x="760402" y="4066975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 w="0"/>
                <a:solidFill>
                  <a:srgbClr val="2683C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489324D-4430-45D4-85E8-FBA8DEE03D8B}"/>
              </a:ext>
            </a:extLst>
          </p:cNvPr>
          <p:cNvSpPr/>
          <p:nvPr/>
        </p:nvSpPr>
        <p:spPr>
          <a:xfrm>
            <a:off x="780263" y="5330209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 w="0"/>
                <a:solidFill>
                  <a:srgbClr val="2683C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93947A9-0080-4713-A509-1F23FBAAD3C1}"/>
              </a:ext>
            </a:extLst>
          </p:cNvPr>
          <p:cNvSpPr/>
          <p:nvPr/>
        </p:nvSpPr>
        <p:spPr>
          <a:xfrm>
            <a:off x="780263" y="6741629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 w="0"/>
                <a:solidFill>
                  <a:srgbClr val="2683C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44F6849-9CC5-4905-918F-6FC74F8730AA}"/>
              </a:ext>
            </a:extLst>
          </p:cNvPr>
          <p:cNvSpPr/>
          <p:nvPr/>
        </p:nvSpPr>
        <p:spPr>
          <a:xfrm>
            <a:off x="751525" y="8014782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D4198E61-E184-43BC-BC44-8E9796C917C3}"/>
              </a:ext>
            </a:extLst>
          </p:cNvPr>
          <p:cNvSpPr/>
          <p:nvPr/>
        </p:nvSpPr>
        <p:spPr>
          <a:xfrm>
            <a:off x="784810" y="8018132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 w="0"/>
                <a:solidFill>
                  <a:srgbClr val="2683C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4D94F05F-57BE-47AE-BDF5-8A203873529C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8912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83643"/>
            <a:ext cx="5657850" cy="2189345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STRATEGIE a TŘI PILÍŘE prodeje na LinkedIn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7208FA70-0178-453C-A41A-5A250307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8C34E13E-4B69-4696-AD61-3C8D233C4055}"/>
              </a:ext>
            </a:extLst>
          </p:cNvPr>
          <p:cNvSpPr/>
          <p:nvPr/>
        </p:nvSpPr>
        <p:spPr>
          <a:xfrm>
            <a:off x="494676" y="2608288"/>
            <a:ext cx="5936104" cy="2260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4C15F5F6-DEDE-4BFA-A2BB-7CDAFF90C518}"/>
              </a:ext>
            </a:extLst>
          </p:cNvPr>
          <p:cNvSpPr/>
          <p:nvPr/>
        </p:nvSpPr>
        <p:spPr>
          <a:xfrm>
            <a:off x="504473" y="5103712"/>
            <a:ext cx="5936104" cy="39531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FD922F-72E9-4B31-BD3D-CA178D35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73" y="5239640"/>
            <a:ext cx="6218761" cy="316490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4E917528-3FC0-43E9-8EE3-A557D1D5E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5" y="2728580"/>
            <a:ext cx="5728399" cy="2891079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42935A-2F30-4E83-A342-3C65FE99A5CC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6ECF7A48-C36B-4B26-AFA9-75B43C1F6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92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9CA664AE-4C1C-46C2-800C-CC60CC51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CAA57009-737E-4E8E-B9BB-62264A91C772}"/>
              </a:ext>
            </a:extLst>
          </p:cNvPr>
          <p:cNvSpPr txBox="1">
            <a:spLocks/>
          </p:cNvSpPr>
          <p:nvPr/>
        </p:nvSpPr>
        <p:spPr>
          <a:xfrm>
            <a:off x="838200" y="1451970"/>
            <a:ext cx="4730809" cy="996381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62500" lnSpcReduction="20000"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4000" b="1" dirty="0"/>
              <a:t>Nejúspěšnější LinkedIn strategie: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cs-CZ" sz="5400" b="1" dirty="0"/>
              <a:t>AMBASADORING</a:t>
            </a:r>
            <a:endParaRPr lang="cs-CZ" sz="5400" dirty="0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6C174A02-D16F-417D-94E2-A4F4F3AE8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45881"/>
            <a:ext cx="5177442" cy="3351217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C929E3FC-AA32-478D-9B68-F913D6040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78" y="6097098"/>
            <a:ext cx="5177443" cy="2862529"/>
          </a:xfrm>
          <a:prstGeom prst="rect">
            <a:avLst/>
          </a:prstGeom>
        </p:spPr>
      </p:pic>
      <p:sp>
        <p:nvSpPr>
          <p:cNvPr id="33" name="Obdélník 32">
            <a:extLst>
              <a:ext uri="{FF2B5EF4-FFF2-40B4-BE49-F238E27FC236}">
                <a16:creationId xmlns:a16="http://schemas.microsoft.com/office/drawing/2014/main" id="{EEB65F2A-199C-462E-A72A-22B4502D3316}"/>
              </a:ext>
            </a:extLst>
          </p:cNvPr>
          <p:cNvSpPr/>
          <p:nvPr/>
        </p:nvSpPr>
        <p:spPr>
          <a:xfrm>
            <a:off x="486347" y="2557900"/>
            <a:ext cx="5936104" cy="3351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DBEE53A1-9208-43AF-86AC-565C230E699F}"/>
              </a:ext>
            </a:extLst>
          </p:cNvPr>
          <p:cNvSpPr/>
          <p:nvPr/>
        </p:nvSpPr>
        <p:spPr>
          <a:xfrm>
            <a:off x="486347" y="5984376"/>
            <a:ext cx="5936104" cy="30879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DD6A6FCF-09F8-4983-95C4-9EF7E60A69F8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482075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C47D41E8-6FAB-45F3-9784-E791BF11A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9"/>
          <a:stretch/>
        </p:blipFill>
        <p:spPr>
          <a:xfrm>
            <a:off x="2105026" y="6595871"/>
            <a:ext cx="4655439" cy="24211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5587774-6BA8-4DEB-AEDD-8CCBD6A66EF2}"/>
              </a:ext>
            </a:extLst>
          </p:cNvPr>
          <p:cNvSpPr txBox="1"/>
          <p:nvPr/>
        </p:nvSpPr>
        <p:spPr>
          <a:xfrm>
            <a:off x="640426" y="2696979"/>
            <a:ext cx="32810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 by měl o vás říkat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váš osobní LinkedIn profil?</a:t>
            </a:r>
          </a:p>
        </p:txBody>
      </p:sp>
      <p:sp>
        <p:nvSpPr>
          <p:cNvPr id="11" name="Zástupný symbol pro číslo snímku 7">
            <a:extLst>
              <a:ext uri="{FF2B5EF4-FFF2-40B4-BE49-F238E27FC236}">
                <a16:creationId xmlns:a16="http://schemas.microsoft.com/office/drawing/2014/main" id="{22D99D55-F303-4709-8E01-FC1F2E29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485F801-2312-443F-A8A7-09E7B819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232411"/>
            <a:ext cx="5657850" cy="2189345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EXCELENTNÍ LinkedIn PROFIL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730D6B5-B96A-4487-BB71-CCF11D413C70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©2021 </a:t>
            </a:r>
            <a:r>
              <a:rPr lang="cs-CZ" sz="900" dirty="0" err="1">
                <a:latin typeface="Calibri" panose="020F0502020204030204"/>
              </a:rPr>
              <a:t>Linked</a:t>
            </a:r>
            <a:r>
              <a:rPr lang="cs-CZ" sz="900" dirty="0">
                <a:latin typeface="Calibri" panose="020F0502020204030204"/>
              </a:rPr>
              <a:t> Akademie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24B0F6ED-9749-4B35-8C94-170FAC975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77" y="60020"/>
            <a:ext cx="1981123" cy="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1450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etrospektiva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038E34A04B2340A10886040F2C2007" ma:contentTypeVersion="8" ma:contentTypeDescription="Vytvoří nový dokument" ma:contentTypeScope="" ma:versionID="223511ef1b419758aee9ad6fc9c5936a">
  <xsd:schema xmlns:xsd="http://www.w3.org/2001/XMLSchema" xmlns:xs="http://www.w3.org/2001/XMLSchema" xmlns:p="http://schemas.microsoft.com/office/2006/metadata/properties" xmlns:ns2="ac75de2c-c488-49de-a134-5857fdb6ccab" xmlns:ns3="14733e22-8bdc-4230-a67b-042199d1e62a" targetNamespace="http://schemas.microsoft.com/office/2006/metadata/properties" ma:root="true" ma:fieldsID="365c71fdfc7446c5425704207bfed7bd" ns2:_="" ns3:_="">
    <xsd:import namespace="ac75de2c-c488-49de-a134-5857fdb6ccab"/>
    <xsd:import namespace="14733e22-8bdc-4230-a67b-042199d1e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75de2c-c488-49de-a134-5857fdb6c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33e22-8bdc-4230-a67b-042199d1e6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0A4620-8CC3-4806-92FB-9E7E5ADC56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75de2c-c488-49de-a134-5857fdb6ccab"/>
    <ds:schemaRef ds:uri="14733e22-8bdc-4230-a67b-042199d1e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29DD29-59CE-4656-9271-412ABD7A4491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ac75de2c-c488-49de-a134-5857fdb6ccab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4733e22-8bdc-4230-a67b-042199d1e62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80454CD-E9B7-4B8F-9486-0C4763FAA9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</TotalTime>
  <Words>1209</Words>
  <Application>Microsoft Office PowerPoint</Application>
  <PresentationFormat>A4 (210 × 297 mm)</PresentationFormat>
  <Paragraphs>247</Paragraphs>
  <Slides>40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Retrospektiva</vt:lpstr>
      <vt:lpstr>Motiv Office</vt:lpstr>
      <vt:lpstr>1_Retrospektiva</vt:lpstr>
      <vt:lpstr>LinkedIn pro byznys</vt:lpstr>
      <vt:lpstr>Prezentace aplikace PowerPoint</vt:lpstr>
      <vt:lpstr>Lektor kurzu: KRYŠTOF KOPECKÝ </vt:lpstr>
      <vt:lpstr>Jaký je můj cíl na LinkedIn?</vt:lpstr>
      <vt:lpstr>Prezentace aplikace PowerPoint</vt:lpstr>
      <vt:lpstr>CO MI UMOŽŇUJE LinkedIn?</vt:lpstr>
      <vt:lpstr>2. STRATEGIE a TŘI PILÍŘE prodeje na LinkedIn</vt:lpstr>
      <vt:lpstr>Prezentace aplikace PowerPoint</vt:lpstr>
      <vt:lpstr>3. EXCELENTNÍ LinkedIn PROFIL</vt:lpstr>
      <vt:lpstr>Hlavička profilu</vt:lpstr>
      <vt:lpstr>Souhrn (O mně)</vt:lpstr>
      <vt:lpstr>Prezentace aplikace PowerPoint</vt:lpstr>
      <vt:lpstr>Vybrané</vt:lpstr>
      <vt:lpstr>Pracovní zkušenosti</vt:lpstr>
      <vt:lpstr>Prezentace aplikace PowerPoint</vt:lpstr>
      <vt:lpstr>Poznámky</vt:lpstr>
      <vt:lpstr>Další části profilu Nastavení</vt:lpstr>
      <vt:lpstr>Firemní stránka</vt:lpstr>
      <vt:lpstr>4. Vybudování VELKÉ A KVALITNÍ SÍTĚ SPOJENÍ – budoucích zákazníků</vt:lpstr>
      <vt:lpstr>Import kontaktů</vt:lpstr>
      <vt:lpstr>Prezentace aplikace PowerPoint</vt:lpstr>
      <vt:lpstr>Poznámky</vt:lpstr>
      <vt:lpstr>Správa importovaných kontaktů</vt:lpstr>
      <vt:lpstr>Správa pozvání</vt:lpstr>
      <vt:lpstr>Cílené vyhledávání</vt:lpstr>
      <vt:lpstr>Prezentace aplikace PowerPoint</vt:lpstr>
      <vt:lpstr>Boolean Search</vt:lpstr>
      <vt:lpstr>Prezentace aplikace PowerPoint</vt:lpstr>
      <vt:lpstr>Oslovení</vt:lpstr>
      <vt:lpstr>Prezentace aplikace PowerPoint</vt:lpstr>
      <vt:lpstr>5. KOMUNIKACE se sítí, BUDOVÁNÍ ZNAČKY na LinkedIn</vt:lpstr>
      <vt:lpstr>Poznámky</vt:lpstr>
      <vt:lpstr>Poznámky</vt:lpstr>
      <vt:lpstr>OBRÁZKY</vt:lpstr>
      <vt:lpstr>6. Přeměna spojení na LinkedIn v ZÁKAZNÍKY</vt:lpstr>
      <vt:lpstr>Prezentace aplikace PowerPoint</vt:lpstr>
      <vt:lpstr>POZNÁMKY</vt:lpstr>
      <vt:lpstr>7. NEXT STEPS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LinkedIn pro byznys</dc:title>
  <dc:creator>Jana Bártíková</dc:creator>
  <cp:lastModifiedBy>Veronika Příplatová</cp:lastModifiedBy>
  <cp:revision>81</cp:revision>
  <dcterms:created xsi:type="dcterms:W3CDTF">2019-02-14T15:28:18Z</dcterms:created>
  <dcterms:modified xsi:type="dcterms:W3CDTF">2021-04-14T10:05:27Z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0x01010083038E34A04B2340A10886040F2C2007</vt:lpwstr>
  </property>
</Properties>
</file>