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256" r:id="rId5"/>
    <p:sldId id="257" r:id="rId6"/>
    <p:sldId id="787" r:id="rId7"/>
    <p:sldId id="258" r:id="rId8"/>
    <p:sldId id="794" r:id="rId9"/>
    <p:sldId id="259" r:id="rId10"/>
    <p:sldId id="770" r:id="rId11"/>
    <p:sldId id="593" r:id="rId12"/>
    <p:sldId id="571" r:id="rId13"/>
    <p:sldId id="332" r:id="rId14"/>
    <p:sldId id="269" r:id="rId15"/>
    <p:sldId id="400" r:id="rId16"/>
    <p:sldId id="660" r:id="rId17"/>
    <p:sldId id="344" r:id="rId18"/>
    <p:sldId id="663" r:id="rId19"/>
    <p:sldId id="666" r:id="rId20"/>
    <p:sldId id="301" r:id="rId21"/>
    <p:sldId id="667" r:id="rId22"/>
    <p:sldId id="668" r:id="rId23"/>
    <p:sldId id="669" r:id="rId24"/>
    <p:sldId id="671" r:id="rId25"/>
    <p:sldId id="673" r:id="rId26"/>
    <p:sldId id="674" r:id="rId27"/>
    <p:sldId id="286" r:id="rId28"/>
    <p:sldId id="771" r:id="rId29"/>
    <p:sldId id="676" r:id="rId30"/>
    <p:sldId id="677" r:id="rId31"/>
    <p:sldId id="678" r:id="rId32"/>
    <p:sldId id="795" r:id="rId33"/>
    <p:sldId id="679" r:id="rId34"/>
    <p:sldId id="693" r:id="rId35"/>
    <p:sldId id="791" r:id="rId36"/>
    <p:sldId id="792" r:id="rId37"/>
    <p:sldId id="793" r:id="rId38"/>
    <p:sldId id="797" r:id="rId39"/>
    <p:sldId id="681" r:id="rId40"/>
    <p:sldId id="682" r:id="rId41"/>
    <p:sldId id="661" r:id="rId42"/>
    <p:sldId id="662" r:id="rId43"/>
    <p:sldId id="458" r:id="rId44"/>
    <p:sldId id="665" r:id="rId45"/>
    <p:sldId id="774" r:id="rId46"/>
    <p:sldId id="684" r:id="rId47"/>
    <p:sldId id="685" r:id="rId48"/>
    <p:sldId id="767" r:id="rId49"/>
    <p:sldId id="799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049" userDrawn="1">
          <p15:clr>
            <a:srgbClr val="A4A3A4"/>
          </p15:clr>
        </p15:guide>
        <p15:guide id="7" pos="4679" userDrawn="1">
          <p15:clr>
            <a:srgbClr val="A4A3A4"/>
          </p15:clr>
        </p15:guide>
        <p15:guide id="8" pos="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yštof Kopecký" initials="KK" lastIdx="15" clrIdx="6">
    <p:extLst>
      <p:ext uri="{19B8F6BF-5375-455C-9EA6-DF929625EA0E}">
        <p15:presenceInfo xmlns:p15="http://schemas.microsoft.com/office/powerpoint/2012/main" userId="S::krystof.kopecky@linkedakademie.cz::7ddb02ad-7398-47e7-9188-13de8e1e4bcc" providerId="AD"/>
      </p:ext>
    </p:extLst>
  </p:cmAuthor>
  <p:cmAuthor id="1" name="Jana Bártíková" initials="JB" lastIdx="1" clrIdx="0">
    <p:extLst>
      <p:ext uri="{19B8F6BF-5375-455C-9EA6-DF929625EA0E}">
        <p15:presenceInfo xmlns:p15="http://schemas.microsoft.com/office/powerpoint/2012/main" userId="Jana Bártíková" providerId="None"/>
      </p:ext>
    </p:extLst>
  </p:cmAuthor>
  <p:cmAuthor id="2" name="Tomáš Burda" initials="TB" lastIdx="3" clrIdx="1">
    <p:extLst>
      <p:ext uri="{19B8F6BF-5375-455C-9EA6-DF929625EA0E}">
        <p15:presenceInfo xmlns:p15="http://schemas.microsoft.com/office/powerpoint/2012/main" userId="S::tomas.burda@linkedakademie.cz::71a9ca93-f538-475c-93ee-eb310b82261c" providerId="AD"/>
      </p:ext>
    </p:extLst>
  </p:cmAuthor>
  <p:cmAuthor id="3" name="Iva Dopitová" initials="ID" lastIdx="61" clrIdx="2">
    <p:extLst>
      <p:ext uri="{19B8F6BF-5375-455C-9EA6-DF929625EA0E}">
        <p15:presenceInfo xmlns:p15="http://schemas.microsoft.com/office/powerpoint/2012/main" userId="3084771fa46440c8" providerId="Windows Live"/>
      </p:ext>
    </p:extLst>
  </p:cmAuthor>
  <p:cmAuthor id="4" name="Jana Bártíková" initials="JB [2]" lastIdx="69" clrIdx="3">
    <p:extLst>
      <p:ext uri="{19B8F6BF-5375-455C-9EA6-DF929625EA0E}">
        <p15:presenceInfo xmlns:p15="http://schemas.microsoft.com/office/powerpoint/2012/main" userId="S::jana.bartikova@linkedakademie.cz::f96402b3-7d7b-49a6-bc1d-db8a91ea6c8a" providerId="AD"/>
      </p:ext>
    </p:extLst>
  </p:cmAuthor>
  <p:cmAuthor id="5" name="Krystof Kopecky" initials="KK" lastIdx="25" clrIdx="4">
    <p:extLst>
      <p:ext uri="{19B8F6BF-5375-455C-9EA6-DF929625EA0E}">
        <p15:presenceInfo xmlns:p15="http://schemas.microsoft.com/office/powerpoint/2012/main" userId="635a477c96dcda0a" providerId="Windows Live"/>
      </p:ext>
    </p:extLst>
  </p:cmAuthor>
  <p:cmAuthor id="6" name="Veronika Příplatová" initials="VP" lastIdx="3" clrIdx="5">
    <p:extLst>
      <p:ext uri="{19B8F6BF-5375-455C-9EA6-DF929625EA0E}">
        <p15:presenceInfo xmlns:p15="http://schemas.microsoft.com/office/powerpoint/2012/main" userId="S::veronika.priplatova@linkedakademie.cz::b37c4366-a682-4bcc-9bee-8fc3b17e60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0D2"/>
    <a:srgbClr val="F9AC1D"/>
    <a:srgbClr val="56A5A0"/>
    <a:srgbClr val="2DC296"/>
    <a:srgbClr val="15CED8"/>
    <a:srgbClr val="308B4A"/>
    <a:srgbClr val="2683C6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39E09-5FE0-707A-2FE1-45D5FF55A04F}" v="155" dt="2021-09-23T17:04:23.802"/>
    <p1510:client id="{2FE0FC22-2196-9A49-54D2-F1B0F5BB0180}" v="146" dt="2021-09-23T14:35:04.665"/>
    <p1510:client id="{3688DA21-70E2-74B9-3688-4BCBBD59511B}" v="1" dt="2021-09-23T14:49:57.882"/>
    <p1510:client id="{582A1E41-E495-7F4D-1F7F-4DB13089561F}" v="61" dt="2021-09-24T15:13:58.342"/>
    <p1510:client id="{7365421D-77AA-071F-D423-98F660F3F2AA}" v="25" dt="2021-09-24T06:03:26.787"/>
    <p1510:client id="{8711A416-9693-A07C-D29A-6C04504AAD61}" v="1" dt="2021-09-23T14:30:12.103"/>
    <p1510:client id="{8ECC832C-354E-FAE0-BA51-7E39EC5179C4}" v="236" dt="2021-09-24T14:42:05.661"/>
    <p1510:client id="{AC221D90-61C5-A543-22EE-02D129ACD5CE}" v="80" dt="2021-09-24T15:18:07.205"/>
    <p1510:client id="{ACD96FD9-8D3D-EA33-6B72-1A882E67D3DB}" v="16" dt="2021-09-24T15:21:22.759"/>
    <p1510:client id="{BB2AEB5A-FEB7-915D-A242-ECC9AF8A2FB5}" v="13" dt="2021-09-23T10:38:55.676"/>
    <p1510:client id="{C637E7E6-EBF6-6A9C-AF1F-7FC0E24DB4B7}" v="1" dt="2021-09-24T13:19:00.298"/>
    <p1510:client id="{CD0EAD28-564C-E8DC-2D8A-C9FB9232EF2D}" v="543" dt="2021-09-23T16:56:45.969"/>
    <p1510:client id="{CEC77D5B-1469-12D7-7468-BC6AC65F676A}" v="36" dt="2021-09-24T12:40:15.490"/>
    <p1510:client id="{DF4062AD-CA6E-C657-1D45-02EE2AA7D675}" v="23" dt="2021-09-23T10:38:06.274"/>
    <p1510:client id="{E3C430A4-23D9-4692-BFCD-4463230BD943}" v="1" dt="2021-09-23T14:32:52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38"/>
      </p:cViewPr>
      <p:guideLst>
        <p:guide orient="horz" pos="1253"/>
        <p:guide pos="438"/>
        <p:guide pos="7219"/>
        <p:guide orient="horz" pos="368"/>
        <p:guide orient="horz" pos="1049"/>
        <p:guide pos="4679"/>
        <p:guide pos="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Příplatová" userId="S::veronika.priplatova@linkedakademie.cz::b37c4366-a682-4bcc-9bee-8fc3b17e609b" providerId="AD" clId="Web-{582A1E41-E495-7F4D-1F7F-4DB13089561F}"/>
    <pc:docChg chg="addSld delSld modSld">
      <pc:chgData name="Veronika Příplatová" userId="S::veronika.priplatova@linkedakademie.cz::b37c4366-a682-4bcc-9bee-8fc3b17e609b" providerId="AD" clId="Web-{582A1E41-E495-7F4D-1F7F-4DB13089561F}" dt="2021-09-24T15:13:58.092" v="59"/>
      <pc:docMkLst>
        <pc:docMk/>
      </pc:docMkLst>
      <pc:sldChg chg="modSp delCm">
        <pc:chgData name="Veronika Příplatová" userId="S::veronika.priplatova@linkedakademie.cz::b37c4366-a682-4bcc-9bee-8fc3b17e609b" providerId="AD" clId="Web-{582A1E41-E495-7F4D-1F7F-4DB13089561F}" dt="2021-09-24T15:00:29.334" v="4"/>
        <pc:sldMkLst>
          <pc:docMk/>
          <pc:sldMk cId="295233157" sldId="258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00:15.490" v="1" actId="20577"/>
          <ac:spMkLst>
            <pc:docMk/>
            <pc:sldMk cId="295233157" sldId="258"/>
            <ac:spMk id="3" creationId="{00000000-0000-0000-0000-000000000000}"/>
          </ac:spMkLst>
        </pc:spChg>
        <pc:spChg chg="mod">
          <ac:chgData name="Veronika Příplatová" userId="S::veronika.priplatova@linkedakademie.cz::b37c4366-a682-4bcc-9bee-8fc3b17e609b" providerId="AD" clId="Web-{582A1E41-E495-7F4D-1F7F-4DB13089561F}" dt="2021-09-24T15:00:24.287" v="3" actId="20577"/>
          <ac:spMkLst>
            <pc:docMk/>
            <pc:sldMk cId="295233157" sldId="258"/>
            <ac:spMk id="6" creationId="{00000000-0000-0000-0000-000000000000}"/>
          </ac:spMkLst>
        </pc:spChg>
      </pc:sldChg>
      <pc:sldChg chg="delCm">
        <pc:chgData name="Veronika Příplatová" userId="S::veronika.priplatova@linkedakademie.cz::b37c4366-a682-4bcc-9bee-8fc3b17e609b" providerId="AD" clId="Web-{582A1E41-E495-7F4D-1F7F-4DB13089561F}" dt="2021-09-24T15:06:24.894" v="19"/>
        <pc:sldMkLst>
          <pc:docMk/>
          <pc:sldMk cId="0" sldId="286"/>
        </pc:sldMkLst>
      </pc:sldChg>
      <pc:sldChg chg="modSp delCm">
        <pc:chgData name="Veronika Příplatová" userId="S::veronika.priplatova@linkedakademie.cz::b37c4366-a682-4bcc-9bee-8fc3b17e609b" providerId="AD" clId="Web-{582A1E41-E495-7F4D-1F7F-4DB13089561F}" dt="2021-09-24T15:06:00.737" v="18" actId="1076"/>
        <pc:sldMkLst>
          <pc:docMk/>
          <pc:sldMk cId="3847858264" sldId="673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05:32.033" v="10" actId="1076"/>
          <ac:spMkLst>
            <pc:docMk/>
            <pc:sldMk cId="3847858264" sldId="673"/>
            <ac:spMk id="3" creationId="{92E83ED4-EB18-4E23-8410-7499684CD207}"/>
          </ac:spMkLst>
        </pc:spChg>
        <pc:spChg chg="mod">
          <ac:chgData name="Veronika Příplatová" userId="S::veronika.priplatova@linkedakademie.cz::b37c4366-a682-4bcc-9bee-8fc3b17e609b" providerId="AD" clId="Web-{582A1E41-E495-7F4D-1F7F-4DB13089561F}" dt="2021-09-24T15:06:00.737" v="18" actId="1076"/>
          <ac:spMkLst>
            <pc:docMk/>
            <pc:sldMk cId="3847858264" sldId="673"/>
            <ac:spMk id="11" creationId="{A408724D-7821-4A9C-8F34-161074EF22CF}"/>
          </ac:spMkLst>
        </pc:spChg>
        <pc:spChg chg="mod">
          <ac:chgData name="Veronika Příplatová" userId="S::veronika.priplatova@linkedakademie.cz::b37c4366-a682-4bcc-9bee-8fc3b17e609b" providerId="AD" clId="Web-{582A1E41-E495-7F4D-1F7F-4DB13089561F}" dt="2021-09-24T15:05:38.986" v="12" actId="1076"/>
          <ac:spMkLst>
            <pc:docMk/>
            <pc:sldMk cId="3847858264" sldId="673"/>
            <ac:spMk id="13" creationId="{9241B839-1259-4EEF-A15B-06CE27438B2A}"/>
          </ac:spMkLst>
        </pc:spChg>
        <pc:picChg chg="mod">
          <ac:chgData name="Veronika Příplatová" userId="S::veronika.priplatova@linkedakademie.cz::b37c4366-a682-4bcc-9bee-8fc3b17e609b" providerId="AD" clId="Web-{582A1E41-E495-7F4D-1F7F-4DB13089561F}" dt="2021-09-24T15:05:45.940" v="14" actId="1076"/>
          <ac:picMkLst>
            <pc:docMk/>
            <pc:sldMk cId="3847858264" sldId="673"/>
            <ac:picMk id="6" creationId="{B0C2B279-02EA-4514-A171-2000D238ADF5}"/>
          </ac:picMkLst>
        </pc:picChg>
        <pc:picChg chg="mod">
          <ac:chgData name="Veronika Příplatová" userId="S::veronika.priplatova@linkedakademie.cz::b37c4366-a682-4bcc-9bee-8fc3b17e609b" providerId="AD" clId="Web-{582A1E41-E495-7F4D-1F7F-4DB13089561F}" dt="2021-09-24T15:05:54.643" v="17" actId="1076"/>
          <ac:picMkLst>
            <pc:docMk/>
            <pc:sldMk cId="3847858264" sldId="673"/>
            <ac:picMk id="7" creationId="{3CD8736A-E560-4AF9-9561-A05EC8664856}"/>
          </ac:picMkLst>
        </pc:picChg>
        <pc:picChg chg="mod">
          <ac:chgData name="Veronika Příplatová" userId="S::veronika.priplatova@linkedakademie.cz::b37c4366-a682-4bcc-9bee-8fc3b17e609b" providerId="AD" clId="Web-{582A1E41-E495-7F4D-1F7F-4DB13089561F}" dt="2021-09-24T15:05:28.595" v="9" actId="14100"/>
          <ac:picMkLst>
            <pc:docMk/>
            <pc:sldMk cId="3847858264" sldId="673"/>
            <ac:picMk id="8" creationId="{A3DF6128-438A-4E82-B02D-4761730E8678}"/>
          </ac:picMkLst>
        </pc:picChg>
        <pc:picChg chg="mod">
          <ac:chgData name="Veronika Příplatová" userId="S::veronika.priplatova@linkedakademie.cz::b37c4366-a682-4bcc-9bee-8fc3b17e609b" providerId="AD" clId="Web-{582A1E41-E495-7F4D-1F7F-4DB13089561F}" dt="2021-09-24T15:05:35.533" v="11" actId="14100"/>
          <ac:picMkLst>
            <pc:docMk/>
            <pc:sldMk cId="3847858264" sldId="673"/>
            <ac:picMk id="10" creationId="{5155007C-8162-4ACF-8BF8-7FCF12CD6472}"/>
          </ac:picMkLst>
        </pc:picChg>
      </pc:sldChg>
      <pc:sldChg chg="modSp delCm">
        <pc:chgData name="Veronika Příplatová" userId="S::veronika.priplatova@linkedakademie.cz::b37c4366-a682-4bcc-9bee-8fc3b17e609b" providerId="AD" clId="Web-{582A1E41-E495-7F4D-1F7F-4DB13089561F}" dt="2021-09-24T15:07:14.285" v="24" actId="1076"/>
        <pc:sldMkLst>
          <pc:docMk/>
          <pc:sldMk cId="268785646" sldId="677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07:14.285" v="24" actId="1076"/>
          <ac:spMkLst>
            <pc:docMk/>
            <pc:sldMk cId="268785646" sldId="677"/>
            <ac:spMk id="14" creationId="{86310922-7492-4812-8138-45A0AC4CAEA8}"/>
          </ac:spMkLst>
        </pc:spChg>
      </pc:sldChg>
      <pc:sldChg chg="addSp modSp delCm">
        <pc:chgData name="Veronika Příplatová" userId="S::veronika.priplatova@linkedakademie.cz::b37c4366-a682-4bcc-9bee-8fc3b17e609b" providerId="AD" clId="Web-{582A1E41-E495-7F4D-1F7F-4DB13089561F}" dt="2021-09-24T15:09:39.523" v="38"/>
        <pc:sldMkLst>
          <pc:docMk/>
          <pc:sldMk cId="3189772178" sldId="679"/>
        </pc:sldMkLst>
        <pc:spChg chg="add mod">
          <ac:chgData name="Veronika Příplatová" userId="S::veronika.priplatova@linkedakademie.cz::b37c4366-a682-4bcc-9bee-8fc3b17e609b" providerId="AD" clId="Web-{582A1E41-E495-7F4D-1F7F-4DB13089561F}" dt="2021-09-24T15:09:13.163" v="37" actId="1076"/>
          <ac:spMkLst>
            <pc:docMk/>
            <pc:sldMk cId="3189772178" sldId="679"/>
            <ac:spMk id="3" creationId="{8A778CCF-1E74-4D2B-A004-8D439BBC2857}"/>
          </ac:spMkLst>
        </pc:spChg>
      </pc:sldChg>
      <pc:sldChg chg="modSp add del delCm">
        <pc:chgData name="Veronika Příplatová" userId="S::veronika.priplatova@linkedakademie.cz::b37c4366-a682-4bcc-9bee-8fc3b17e609b" providerId="AD" clId="Web-{582A1E41-E495-7F4D-1F7F-4DB13089561F}" dt="2021-09-24T15:13:58.092" v="59"/>
        <pc:sldMkLst>
          <pc:docMk/>
          <pc:sldMk cId="797279958" sldId="684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11:34.729" v="47" actId="20577"/>
          <ac:spMkLst>
            <pc:docMk/>
            <pc:sldMk cId="797279958" sldId="684"/>
            <ac:spMk id="2" creationId="{8B8EEB25-FCB5-4C4C-90C3-DFF0FA550CB7}"/>
          </ac:spMkLst>
        </pc:spChg>
      </pc:sldChg>
      <pc:sldChg chg="modSp delCm">
        <pc:chgData name="Veronika Příplatová" userId="S::veronika.priplatova@linkedakademie.cz::b37c4366-a682-4bcc-9bee-8fc3b17e609b" providerId="AD" clId="Web-{582A1E41-E495-7F4D-1F7F-4DB13089561F}" dt="2021-09-24T15:12:19.824" v="52"/>
        <pc:sldMkLst>
          <pc:docMk/>
          <pc:sldMk cId="2450962440" sldId="685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11:57.198" v="49" actId="20577"/>
          <ac:spMkLst>
            <pc:docMk/>
            <pc:sldMk cId="2450962440" sldId="685"/>
            <ac:spMk id="2" creationId="{EF290CD5-7993-4DDD-8C2D-2776D9C13D77}"/>
          </ac:spMkLst>
        </pc:spChg>
        <pc:graphicFrameChg chg="modGraphic">
          <ac:chgData name="Veronika Příplatová" userId="S::veronika.priplatova@linkedakademie.cz::b37c4366-a682-4bcc-9bee-8fc3b17e609b" providerId="AD" clId="Web-{582A1E41-E495-7F4D-1F7F-4DB13089561F}" dt="2021-09-24T15:12:12.808" v="51" actId="20577"/>
          <ac:graphicFrameMkLst>
            <pc:docMk/>
            <pc:sldMk cId="2450962440" sldId="685"/>
            <ac:graphicFrameMk id="3" creationId="{54CAFC05-7FA7-4877-A79A-54B5B28581C7}"/>
          </ac:graphicFrameMkLst>
        </pc:graphicFrameChg>
      </pc:sldChg>
      <pc:sldChg chg="delCm">
        <pc:chgData name="Veronika Příplatová" userId="S::veronika.priplatova@linkedakademie.cz::b37c4366-a682-4bcc-9bee-8fc3b17e609b" providerId="AD" clId="Web-{582A1E41-E495-7F4D-1F7F-4DB13089561F}" dt="2021-09-24T15:09:56.086" v="39"/>
        <pc:sldMkLst>
          <pc:docMk/>
          <pc:sldMk cId="3092138668" sldId="693"/>
        </pc:sldMkLst>
      </pc:sldChg>
      <pc:sldChg chg="modSp delCm">
        <pc:chgData name="Veronika Příplatová" userId="S::veronika.priplatova@linkedakademie.cz::b37c4366-a682-4bcc-9bee-8fc3b17e609b" providerId="AD" clId="Web-{582A1E41-E495-7F4D-1F7F-4DB13089561F}" dt="2021-09-24T15:12:54.153" v="57"/>
        <pc:sldMkLst>
          <pc:docMk/>
          <pc:sldMk cId="379790454" sldId="767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12:51.715" v="56" actId="20577"/>
          <ac:spMkLst>
            <pc:docMk/>
            <pc:sldMk cId="379790454" sldId="767"/>
            <ac:spMk id="5" creationId="{37D3AACF-EA14-4431-8E00-C93561ECCFB4}"/>
          </ac:spMkLst>
        </pc:spChg>
      </pc:sldChg>
      <pc:sldChg chg="modSp delCm">
        <pc:chgData name="Veronika Příplatová" userId="S::veronika.priplatova@linkedakademie.cz::b37c4366-a682-4bcc-9bee-8fc3b17e609b" providerId="AD" clId="Web-{582A1E41-E495-7F4D-1F7F-4DB13089561F}" dt="2021-09-24T15:06:45.941" v="21"/>
        <pc:sldMkLst>
          <pc:docMk/>
          <pc:sldMk cId="3373680370" sldId="771"/>
        </pc:sldMkLst>
        <pc:picChg chg="mod">
          <ac:chgData name="Veronika Příplatová" userId="S::veronika.priplatova@linkedakademie.cz::b37c4366-a682-4bcc-9bee-8fc3b17e609b" providerId="AD" clId="Web-{582A1E41-E495-7F4D-1F7F-4DB13089561F}" dt="2021-09-24T15:06:40.941" v="20" actId="14100"/>
          <ac:picMkLst>
            <pc:docMk/>
            <pc:sldMk cId="3373680370" sldId="771"/>
            <ac:picMk id="2" creationId="{BE932F81-59B0-48B4-ADE8-D87BEEF8A07D}"/>
          </ac:picMkLst>
        </pc:picChg>
      </pc:sldChg>
      <pc:sldChg chg="modSp delCm">
        <pc:chgData name="Veronika Příplatová" userId="S::veronika.priplatova@linkedakademie.cz::b37c4366-a682-4bcc-9bee-8fc3b17e609b" providerId="AD" clId="Web-{582A1E41-E495-7F4D-1F7F-4DB13089561F}" dt="2021-09-24T15:04:26.110" v="7" actId="20577"/>
        <pc:sldMkLst>
          <pc:docMk/>
          <pc:sldMk cId="3466624838" sldId="790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04:26.110" v="7" actId="20577"/>
          <ac:spMkLst>
            <pc:docMk/>
            <pc:sldMk cId="3466624838" sldId="790"/>
            <ac:spMk id="4" creationId="{7DAA2FCD-EC7F-4A0B-8D8B-55F25E904156}"/>
          </ac:spMkLst>
        </pc:spChg>
      </pc:sldChg>
      <pc:sldChg chg="modSp delCm">
        <pc:chgData name="Veronika Příplatová" userId="S::veronika.priplatova@linkedakademie.cz::b37c4366-a682-4bcc-9bee-8fc3b17e609b" providerId="AD" clId="Web-{582A1E41-E495-7F4D-1F7F-4DB13089561F}" dt="2021-09-24T15:10:37.681" v="42" actId="20577"/>
        <pc:sldMkLst>
          <pc:docMk/>
          <pc:sldMk cId="3239127733" sldId="791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10:37.681" v="42" actId="20577"/>
          <ac:spMkLst>
            <pc:docMk/>
            <pc:sldMk cId="3239127733" sldId="791"/>
            <ac:spMk id="2" creationId="{BD5ACC50-054B-4248-BEED-5BB3D3EBD981}"/>
          </ac:spMkLst>
        </pc:spChg>
      </pc:sldChg>
      <pc:sldChg chg="modSp">
        <pc:chgData name="Veronika Příplatová" userId="S::veronika.priplatova@linkedakademie.cz::b37c4366-a682-4bcc-9bee-8fc3b17e609b" providerId="AD" clId="Web-{582A1E41-E495-7F4D-1F7F-4DB13089561F}" dt="2021-09-24T15:10:56.775" v="44" actId="20577"/>
        <pc:sldMkLst>
          <pc:docMk/>
          <pc:sldMk cId="806882174" sldId="792"/>
        </pc:sldMkLst>
        <pc:spChg chg="mod">
          <ac:chgData name="Veronika Příplatová" userId="S::veronika.priplatova@linkedakademie.cz::b37c4366-a682-4bcc-9bee-8fc3b17e609b" providerId="AD" clId="Web-{582A1E41-E495-7F4D-1F7F-4DB13089561F}" dt="2021-09-24T15:10:56.775" v="44" actId="20577"/>
          <ac:spMkLst>
            <pc:docMk/>
            <pc:sldMk cId="806882174" sldId="792"/>
            <ac:spMk id="2" creationId="{777D5E40-FB3E-4AAE-B691-CD3151811001}"/>
          </ac:spMkLst>
        </pc:spChg>
      </pc:sldChg>
      <pc:sldChg chg="addSp modSp delCm">
        <pc:chgData name="Veronika Příplatová" userId="S::veronika.priplatova@linkedakademie.cz::b37c4366-a682-4bcc-9bee-8fc3b17e609b" providerId="AD" clId="Web-{582A1E41-E495-7F4D-1F7F-4DB13089561F}" dt="2021-09-24T15:08:20.646" v="31"/>
        <pc:sldMkLst>
          <pc:docMk/>
          <pc:sldMk cId="3954696391" sldId="795"/>
        </pc:sldMkLst>
        <pc:spChg chg="add mod">
          <ac:chgData name="Veronika Příplatová" userId="S::veronika.priplatova@linkedakademie.cz::b37c4366-a682-4bcc-9bee-8fc3b17e609b" providerId="AD" clId="Web-{582A1E41-E495-7F4D-1F7F-4DB13089561F}" dt="2021-09-24T15:08:00.318" v="30" actId="14100"/>
          <ac:spMkLst>
            <pc:docMk/>
            <pc:sldMk cId="3954696391" sldId="795"/>
            <ac:spMk id="3" creationId="{21AE7208-878D-40C4-9857-782D5114C372}"/>
          </ac:spMkLst>
        </pc:spChg>
      </pc:sldChg>
    </pc:docChg>
  </pc:docChgLst>
  <pc:docChgLst>
    <pc:chgData name="Jana Bártíková" userId="S::jana.bartikova@linkedakademie.cz::f96402b3-7d7b-49a6-bc1d-db8a91ea6c8a" providerId="AD" clId="Web-{8ECC832C-354E-FAE0-BA51-7E39EC5179C4}"/>
    <pc:docChg chg="modSld">
      <pc:chgData name="Jana Bártíková" userId="S::jana.bartikova@linkedakademie.cz::f96402b3-7d7b-49a6-bc1d-db8a91ea6c8a" providerId="AD" clId="Web-{8ECC832C-354E-FAE0-BA51-7E39EC5179C4}" dt="2021-09-24T14:42:05.661" v="239" actId="20577"/>
      <pc:docMkLst>
        <pc:docMk/>
      </pc:docMkLst>
      <pc:sldChg chg="addCm">
        <pc:chgData name="Jana Bártíková" userId="S::jana.bartikova@linkedakademie.cz::f96402b3-7d7b-49a6-bc1d-db8a91ea6c8a" providerId="AD" clId="Web-{8ECC832C-354E-FAE0-BA51-7E39EC5179C4}" dt="2021-09-24T14:29:33.816" v="107"/>
        <pc:sldMkLst>
          <pc:docMk/>
          <pc:sldMk cId="295233157" sldId="258"/>
        </pc:sldMkLst>
      </pc:sldChg>
      <pc:sldChg chg="modSp">
        <pc:chgData name="Jana Bártíková" userId="S::jana.bartikova@linkedakademie.cz::f96402b3-7d7b-49a6-bc1d-db8a91ea6c8a" providerId="AD" clId="Web-{8ECC832C-354E-FAE0-BA51-7E39EC5179C4}" dt="2021-09-24T14:31:07.787" v="115" actId="1076"/>
        <pc:sldMkLst>
          <pc:docMk/>
          <pc:sldMk cId="2619352415" sldId="269"/>
        </pc:sldMkLst>
        <pc:spChg chg="mod">
          <ac:chgData name="Jana Bártíková" userId="S::jana.bartikova@linkedakademie.cz::f96402b3-7d7b-49a6-bc1d-db8a91ea6c8a" providerId="AD" clId="Web-{8ECC832C-354E-FAE0-BA51-7E39EC5179C4}" dt="2021-09-24T14:31:02.958" v="114" actId="1076"/>
          <ac:spMkLst>
            <pc:docMk/>
            <pc:sldMk cId="2619352415" sldId="269"/>
            <ac:spMk id="2" creationId="{00000000-0000-0000-0000-000000000000}"/>
          </ac:spMkLst>
        </pc:spChg>
        <pc:graphicFrameChg chg="mod">
          <ac:chgData name="Jana Bártíková" userId="S::jana.bartikova@linkedakademie.cz::f96402b3-7d7b-49a6-bc1d-db8a91ea6c8a" providerId="AD" clId="Web-{8ECC832C-354E-FAE0-BA51-7E39EC5179C4}" dt="2021-09-24T14:30:58.911" v="113" actId="1076"/>
          <ac:graphicFrameMkLst>
            <pc:docMk/>
            <pc:sldMk cId="2619352415" sldId="269"/>
            <ac:graphicFrameMk id="21" creationId="{19826E32-7375-4776-843A-BA98FC9C2EFE}"/>
          </ac:graphicFrameMkLst>
        </pc:graphicFrameChg>
        <pc:picChg chg="mod">
          <ac:chgData name="Jana Bártíková" userId="S::jana.bartikova@linkedakademie.cz::f96402b3-7d7b-49a6-bc1d-db8a91ea6c8a" providerId="AD" clId="Web-{8ECC832C-354E-FAE0-BA51-7E39EC5179C4}" dt="2021-09-24T14:31:07.787" v="115" actId="1076"/>
          <ac:picMkLst>
            <pc:docMk/>
            <pc:sldMk cId="2619352415" sldId="269"/>
            <ac:picMk id="69" creationId="{83144C85-6D81-4316-B68E-ED1A3AEA665A}"/>
          </ac:picMkLst>
        </pc:picChg>
      </pc:sldChg>
      <pc:sldChg chg="addCm modCm">
        <pc:chgData name="Jana Bártíková" userId="S::jana.bartikova@linkedakademie.cz::f96402b3-7d7b-49a6-bc1d-db8a91ea6c8a" providerId="AD" clId="Web-{8ECC832C-354E-FAE0-BA51-7E39EC5179C4}" dt="2021-09-24T14:32:29.820" v="117"/>
        <pc:sldMkLst>
          <pc:docMk/>
          <pc:sldMk cId="2812436112" sldId="313"/>
        </pc:sldMkLst>
      </pc:sldChg>
      <pc:sldChg chg="delCm">
        <pc:chgData name="Jana Bártíková" userId="S::jana.bartikova@linkedakademie.cz::f96402b3-7d7b-49a6-bc1d-db8a91ea6c8a" providerId="AD" clId="Web-{8ECC832C-354E-FAE0-BA51-7E39EC5179C4}" dt="2021-09-24T14:33:03.883" v="118"/>
        <pc:sldMkLst>
          <pc:docMk/>
          <pc:sldMk cId="3350897840" sldId="322"/>
        </pc:sldMkLst>
      </pc:sldChg>
      <pc:sldChg chg="addSp delSp modSp">
        <pc:chgData name="Jana Bártíková" userId="S::jana.bartikova@linkedakademie.cz::f96402b3-7d7b-49a6-bc1d-db8a91ea6c8a" providerId="AD" clId="Web-{8ECC832C-354E-FAE0-BA51-7E39EC5179C4}" dt="2021-09-24T14:30:39.645" v="112" actId="1076"/>
        <pc:sldMkLst>
          <pc:docMk/>
          <pc:sldMk cId="4221496662" sldId="332"/>
        </pc:sldMkLst>
        <pc:spChg chg="del">
          <ac:chgData name="Jana Bártíková" userId="S::jana.bartikova@linkedakademie.cz::f96402b3-7d7b-49a6-bc1d-db8a91ea6c8a" providerId="AD" clId="Web-{8ECC832C-354E-FAE0-BA51-7E39EC5179C4}" dt="2021-09-24T14:30:35.317" v="111"/>
          <ac:spMkLst>
            <pc:docMk/>
            <pc:sldMk cId="4221496662" sldId="332"/>
            <ac:spMk id="2" creationId="{CBF1D1FC-DC7D-4DF4-B84B-2EF2B5138DD5}"/>
          </ac:spMkLst>
        </pc:spChg>
        <pc:picChg chg="add del mod">
          <ac:chgData name="Jana Bártíková" userId="S::jana.bartikova@linkedakademie.cz::f96402b3-7d7b-49a6-bc1d-db8a91ea6c8a" providerId="AD" clId="Web-{8ECC832C-354E-FAE0-BA51-7E39EC5179C4}" dt="2021-09-24T14:30:39.645" v="112" actId="1076"/>
          <ac:picMkLst>
            <pc:docMk/>
            <pc:sldMk cId="4221496662" sldId="332"/>
            <ac:picMk id="10" creationId="{67BE0402-FF28-4E75-AB89-865158E6A6C9}"/>
          </ac:picMkLst>
        </pc:picChg>
      </pc:sldChg>
      <pc:sldChg chg="modSp">
        <pc:chgData name="Jana Bártíková" userId="S::jana.bartikova@linkedakademie.cz::f96402b3-7d7b-49a6-bc1d-db8a91ea6c8a" providerId="AD" clId="Web-{8ECC832C-354E-FAE0-BA51-7E39EC5179C4}" dt="2021-09-24T14:37:20.170" v="155"/>
        <pc:sldMkLst>
          <pc:docMk/>
          <pc:sldMk cId="1977876988" sldId="344"/>
        </pc:sldMkLst>
        <pc:graphicFrameChg chg="modGraphic">
          <ac:chgData name="Jana Bártíková" userId="S::jana.bartikova@linkedakademie.cz::f96402b3-7d7b-49a6-bc1d-db8a91ea6c8a" providerId="AD" clId="Web-{8ECC832C-354E-FAE0-BA51-7E39EC5179C4}" dt="2021-09-24T14:37:20.170" v="155"/>
          <ac:graphicFrameMkLst>
            <pc:docMk/>
            <pc:sldMk cId="1977876988" sldId="344"/>
            <ac:graphicFrameMk id="7" creationId="{12AFFF53-C8C7-4419-96D8-2B24ACF0388E}"/>
          </ac:graphicFrameMkLst>
        </pc:graphicFrameChg>
      </pc:sldChg>
      <pc:sldChg chg="modSp">
        <pc:chgData name="Jana Bártíková" userId="S::jana.bartikova@linkedakademie.cz::f96402b3-7d7b-49a6-bc1d-db8a91ea6c8a" providerId="AD" clId="Web-{8ECC832C-354E-FAE0-BA51-7E39EC5179C4}" dt="2021-09-24T14:35:23.824" v="134"/>
        <pc:sldMkLst>
          <pc:docMk/>
          <pc:sldMk cId="88166508" sldId="646"/>
        </pc:sldMkLst>
        <pc:spChg chg="mod">
          <ac:chgData name="Jana Bártíková" userId="S::jana.bartikova@linkedakademie.cz::f96402b3-7d7b-49a6-bc1d-db8a91ea6c8a" providerId="AD" clId="Web-{8ECC832C-354E-FAE0-BA51-7E39EC5179C4}" dt="2021-09-24T14:34:05.931" v="132" actId="1076"/>
          <ac:spMkLst>
            <pc:docMk/>
            <pc:sldMk cId="88166508" sldId="646"/>
            <ac:spMk id="2" creationId="{284F2D6A-F04B-4BE8-BFD9-67A7EE0CBB62}"/>
          </ac:spMkLst>
        </pc:spChg>
        <pc:spChg chg="mod">
          <ac:chgData name="Jana Bártíková" userId="S::jana.bartikova@linkedakademie.cz::f96402b3-7d7b-49a6-bc1d-db8a91ea6c8a" providerId="AD" clId="Web-{8ECC832C-354E-FAE0-BA51-7E39EC5179C4}" dt="2021-09-24T14:33:50.759" v="129"/>
          <ac:spMkLst>
            <pc:docMk/>
            <pc:sldMk cId="88166508" sldId="646"/>
            <ac:spMk id="5" creationId="{B4C0AC82-080F-4D78-AEE7-C4974E5942D5}"/>
          </ac:spMkLst>
        </pc:spChg>
        <pc:spChg chg="mod">
          <ac:chgData name="Jana Bártíková" userId="S::jana.bartikova@linkedakademie.cz::f96402b3-7d7b-49a6-bc1d-db8a91ea6c8a" providerId="AD" clId="Web-{8ECC832C-354E-FAE0-BA51-7E39EC5179C4}" dt="2021-09-24T14:33:34.009" v="121" actId="1076"/>
          <ac:spMkLst>
            <pc:docMk/>
            <pc:sldMk cId="88166508" sldId="646"/>
            <ac:spMk id="6" creationId="{91936202-16BE-4E3D-80F9-7A6A7DBAA352}"/>
          </ac:spMkLst>
        </pc:spChg>
        <pc:spChg chg="mod">
          <ac:chgData name="Jana Bártíková" userId="S::jana.bartikova@linkedakademie.cz::f96402b3-7d7b-49a6-bc1d-db8a91ea6c8a" providerId="AD" clId="Web-{8ECC832C-354E-FAE0-BA51-7E39EC5179C4}" dt="2021-09-24T14:33:56.994" v="130"/>
          <ac:spMkLst>
            <pc:docMk/>
            <pc:sldMk cId="88166508" sldId="646"/>
            <ac:spMk id="9" creationId="{D41733FB-453D-4316-B151-DEA90021E6DC}"/>
          </ac:spMkLst>
        </pc:spChg>
        <pc:spChg chg="mod">
          <ac:chgData name="Jana Bártíková" userId="S::jana.bartikova@linkedakademie.cz::f96402b3-7d7b-49a6-bc1d-db8a91ea6c8a" providerId="AD" clId="Web-{8ECC832C-354E-FAE0-BA51-7E39EC5179C4}" dt="2021-09-24T14:33:34.040" v="125" actId="1076"/>
          <ac:spMkLst>
            <pc:docMk/>
            <pc:sldMk cId="88166508" sldId="646"/>
            <ac:spMk id="10" creationId="{1A23F09B-E2D9-4F94-916F-277ACF11ACE1}"/>
          </ac:spMkLst>
        </pc:spChg>
        <pc:spChg chg="mod">
          <ac:chgData name="Jana Bártíková" userId="S::jana.bartikova@linkedakademie.cz::f96402b3-7d7b-49a6-bc1d-db8a91ea6c8a" providerId="AD" clId="Web-{8ECC832C-354E-FAE0-BA51-7E39EC5179C4}" dt="2021-09-24T14:33:34.071" v="128" actId="1076"/>
          <ac:spMkLst>
            <pc:docMk/>
            <pc:sldMk cId="88166508" sldId="646"/>
            <ac:spMk id="13" creationId="{2FF6D2FC-00F6-4B6B-9758-EDD4AC5E6F67}"/>
          </ac:spMkLst>
        </pc:spChg>
        <pc:graphicFrameChg chg="mod modGraphic">
          <ac:chgData name="Jana Bártíková" userId="S::jana.bartikova@linkedakademie.cz::f96402b3-7d7b-49a6-bc1d-db8a91ea6c8a" providerId="AD" clId="Web-{8ECC832C-354E-FAE0-BA51-7E39EC5179C4}" dt="2021-09-24T14:35:23.824" v="134"/>
          <ac:graphicFrameMkLst>
            <pc:docMk/>
            <pc:sldMk cId="88166508" sldId="646"/>
            <ac:graphicFrameMk id="4" creationId="{9BDAABF6-0D51-4F01-B2DF-9EDBAEE633CC}"/>
          </ac:graphicFrameMkLst>
        </pc:graphicFrameChg>
        <pc:picChg chg="mod">
          <ac:chgData name="Jana Bártíková" userId="S::jana.bartikova@linkedakademie.cz::f96402b3-7d7b-49a6-bc1d-db8a91ea6c8a" providerId="AD" clId="Web-{8ECC832C-354E-FAE0-BA51-7E39EC5179C4}" dt="2021-09-24T14:33:34.024" v="122" actId="1076"/>
          <ac:picMkLst>
            <pc:docMk/>
            <pc:sldMk cId="88166508" sldId="646"/>
            <ac:picMk id="7" creationId="{7C74A0C7-BE5F-4135-A6AE-5196F67AB14D}"/>
          </ac:picMkLst>
        </pc:picChg>
        <pc:picChg chg="mod">
          <ac:chgData name="Jana Bártíková" userId="S::jana.bartikova@linkedakademie.cz::f96402b3-7d7b-49a6-bc1d-db8a91ea6c8a" providerId="AD" clId="Web-{8ECC832C-354E-FAE0-BA51-7E39EC5179C4}" dt="2021-09-24T14:33:34.024" v="123" actId="1076"/>
          <ac:picMkLst>
            <pc:docMk/>
            <pc:sldMk cId="88166508" sldId="646"/>
            <ac:picMk id="8" creationId="{E9634195-98B0-458A-8959-A83C3313E49A}"/>
          </ac:picMkLst>
        </pc:picChg>
        <pc:picChg chg="mod">
          <ac:chgData name="Jana Bártíková" userId="S::jana.bartikova@linkedakademie.cz::f96402b3-7d7b-49a6-bc1d-db8a91ea6c8a" providerId="AD" clId="Web-{8ECC832C-354E-FAE0-BA51-7E39EC5179C4}" dt="2021-09-24T14:33:34.056" v="126" actId="1076"/>
          <ac:picMkLst>
            <pc:docMk/>
            <pc:sldMk cId="88166508" sldId="646"/>
            <ac:picMk id="11" creationId="{325A239A-36D2-4822-8083-A170A4978CE2}"/>
          </ac:picMkLst>
        </pc:picChg>
        <pc:picChg chg="mod">
          <ac:chgData name="Jana Bártíková" userId="S::jana.bartikova@linkedakademie.cz::f96402b3-7d7b-49a6-bc1d-db8a91ea6c8a" providerId="AD" clId="Web-{8ECC832C-354E-FAE0-BA51-7E39EC5179C4}" dt="2021-09-24T14:33:34.071" v="127" actId="1076"/>
          <ac:picMkLst>
            <pc:docMk/>
            <pc:sldMk cId="88166508" sldId="646"/>
            <ac:picMk id="12" creationId="{33C7FFC8-67A0-45C0-808E-F26860E8A753}"/>
          </ac:picMkLst>
        </pc:picChg>
      </pc:sldChg>
      <pc:sldChg chg="modSp">
        <pc:chgData name="Jana Bártíková" userId="S::jana.bartikova@linkedakademie.cz::f96402b3-7d7b-49a6-bc1d-db8a91ea6c8a" providerId="AD" clId="Web-{8ECC832C-354E-FAE0-BA51-7E39EC5179C4}" dt="2021-09-24T14:36:42.060" v="152" actId="20577"/>
        <pc:sldMkLst>
          <pc:docMk/>
          <pc:sldMk cId="2586236563" sldId="660"/>
        </pc:sldMkLst>
        <pc:spChg chg="mod">
          <ac:chgData name="Jana Bártíková" userId="S::jana.bartikova@linkedakademie.cz::f96402b3-7d7b-49a6-bc1d-db8a91ea6c8a" providerId="AD" clId="Web-{8ECC832C-354E-FAE0-BA51-7E39EC5179C4}" dt="2021-09-24T14:36:42.060" v="152" actId="20577"/>
          <ac:spMkLst>
            <pc:docMk/>
            <pc:sldMk cId="2586236563" sldId="660"/>
            <ac:spMk id="6" creationId="{0F56BA08-AD02-427C-98EC-4BFD32F99024}"/>
          </ac:spMkLst>
        </pc:spChg>
      </pc:sldChg>
      <pc:sldChg chg="addSp delSp modSp addCm">
        <pc:chgData name="Jana Bártíková" userId="S::jana.bartikova@linkedakademie.cz::f96402b3-7d7b-49a6-bc1d-db8a91ea6c8a" providerId="AD" clId="Web-{8ECC832C-354E-FAE0-BA51-7E39EC5179C4}" dt="2021-09-24T14:22:15.884" v="21"/>
        <pc:sldMkLst>
          <pc:docMk/>
          <pc:sldMk cId="3189772178" sldId="679"/>
        </pc:sldMkLst>
        <pc:picChg chg="add del mod">
          <ac:chgData name="Jana Bártíková" userId="S::jana.bartikova@linkedakademie.cz::f96402b3-7d7b-49a6-bc1d-db8a91ea6c8a" providerId="AD" clId="Web-{8ECC832C-354E-FAE0-BA51-7E39EC5179C4}" dt="2021-09-24T14:20:12.162" v="15"/>
          <ac:picMkLst>
            <pc:docMk/>
            <pc:sldMk cId="3189772178" sldId="679"/>
            <ac:picMk id="3" creationId="{A0462EE3-5754-44AA-88BD-68E4FCF9F2D1}"/>
          </ac:picMkLst>
        </pc:picChg>
        <pc:picChg chg="add mod">
          <ac:chgData name="Jana Bártíková" userId="S::jana.bartikova@linkedakademie.cz::f96402b3-7d7b-49a6-bc1d-db8a91ea6c8a" providerId="AD" clId="Web-{8ECC832C-354E-FAE0-BA51-7E39EC5179C4}" dt="2021-09-24T14:20:35.241" v="19" actId="14100"/>
          <ac:picMkLst>
            <pc:docMk/>
            <pc:sldMk cId="3189772178" sldId="679"/>
            <ac:picMk id="4" creationId="{4C4AB4DF-4916-4E7F-A376-174A2190DE3D}"/>
          </ac:picMkLst>
        </pc:picChg>
        <pc:picChg chg="del">
          <ac:chgData name="Jana Bártíková" userId="S::jana.bartikova@linkedakademie.cz::f96402b3-7d7b-49a6-bc1d-db8a91ea6c8a" providerId="AD" clId="Web-{8ECC832C-354E-FAE0-BA51-7E39EC5179C4}" dt="2021-09-24T14:18:35.191" v="10"/>
          <ac:picMkLst>
            <pc:docMk/>
            <pc:sldMk cId="3189772178" sldId="679"/>
            <ac:picMk id="5" creationId="{1E7AF642-85B6-4A45-B657-F2BAC292B632}"/>
          </ac:picMkLst>
        </pc:picChg>
      </pc:sldChg>
      <pc:sldChg chg="addCm">
        <pc:chgData name="Jana Bártíková" userId="S::jana.bartikova@linkedakademie.cz::f96402b3-7d7b-49a6-bc1d-db8a91ea6c8a" providerId="AD" clId="Web-{8ECC832C-354E-FAE0-BA51-7E39EC5179C4}" dt="2021-09-24T14:39:28.126" v="157"/>
        <pc:sldMkLst>
          <pc:docMk/>
          <pc:sldMk cId="797279958" sldId="684"/>
        </pc:sldMkLst>
      </pc:sldChg>
      <pc:sldChg chg="addCm">
        <pc:chgData name="Jana Bártíková" userId="S::jana.bartikova@linkedakademie.cz::f96402b3-7d7b-49a6-bc1d-db8a91ea6c8a" providerId="AD" clId="Web-{8ECC832C-354E-FAE0-BA51-7E39EC5179C4}" dt="2021-09-24T14:39:47.611" v="158"/>
        <pc:sldMkLst>
          <pc:docMk/>
          <pc:sldMk cId="2450962440" sldId="685"/>
        </pc:sldMkLst>
      </pc:sldChg>
      <pc:sldChg chg="addSp delSp modSp modCm">
        <pc:chgData name="Jana Bártíková" userId="S::jana.bartikova@linkedakademie.cz::f96402b3-7d7b-49a6-bc1d-db8a91ea6c8a" providerId="AD" clId="Web-{8ECC832C-354E-FAE0-BA51-7E39EC5179C4}" dt="2021-09-24T14:38:43.360" v="156"/>
        <pc:sldMkLst>
          <pc:docMk/>
          <pc:sldMk cId="3092138668" sldId="693"/>
        </pc:sldMkLst>
        <pc:spChg chg="mod">
          <ac:chgData name="Jana Bártíková" userId="S::jana.bartikova@linkedakademie.cz::f96402b3-7d7b-49a6-bc1d-db8a91ea6c8a" providerId="AD" clId="Web-{8ECC832C-354E-FAE0-BA51-7E39EC5179C4}" dt="2021-09-24T14:22:42.259" v="24" actId="1076"/>
          <ac:spMkLst>
            <pc:docMk/>
            <pc:sldMk cId="3092138668" sldId="693"/>
            <ac:spMk id="4" creationId="{7FCFBB6D-DFEA-4521-A343-D953745C0DB8}"/>
          </ac:spMkLst>
        </pc:spChg>
        <pc:picChg chg="del">
          <ac:chgData name="Jana Bártíková" userId="S::jana.bartikova@linkedakademie.cz::f96402b3-7d7b-49a6-bc1d-db8a91ea6c8a" providerId="AD" clId="Web-{8ECC832C-354E-FAE0-BA51-7E39EC5179C4}" dt="2021-09-24T14:15:30.546" v="1"/>
          <ac:picMkLst>
            <pc:docMk/>
            <pc:sldMk cId="3092138668" sldId="693"/>
            <ac:picMk id="3" creationId="{D56A8827-F04D-41A9-ADE3-2C263042F6E8}"/>
          </ac:picMkLst>
        </pc:picChg>
        <pc:picChg chg="add mod ord">
          <ac:chgData name="Jana Bártíková" userId="S::jana.bartikova@linkedakademie.cz::f96402b3-7d7b-49a6-bc1d-db8a91ea6c8a" providerId="AD" clId="Web-{8ECC832C-354E-FAE0-BA51-7E39EC5179C4}" dt="2021-09-24T14:22:38.478" v="23" actId="14100"/>
          <ac:picMkLst>
            <pc:docMk/>
            <pc:sldMk cId="3092138668" sldId="693"/>
            <ac:picMk id="5" creationId="{887786C7-BFA8-4563-BEBF-B93F3A80D5E8}"/>
          </ac:picMkLst>
        </pc:picChg>
      </pc:sldChg>
      <pc:sldChg chg="modSp">
        <pc:chgData name="Jana Bártíková" userId="S::jana.bartikova@linkedakademie.cz::f96402b3-7d7b-49a6-bc1d-db8a91ea6c8a" providerId="AD" clId="Web-{8ECC832C-354E-FAE0-BA51-7E39EC5179C4}" dt="2021-09-24T14:42:05.661" v="239" actId="20577"/>
        <pc:sldMkLst>
          <pc:docMk/>
          <pc:sldMk cId="379790454" sldId="767"/>
        </pc:sldMkLst>
        <pc:spChg chg="mod">
          <ac:chgData name="Jana Bártíková" userId="S::jana.bartikova@linkedakademie.cz::f96402b3-7d7b-49a6-bc1d-db8a91ea6c8a" providerId="AD" clId="Web-{8ECC832C-354E-FAE0-BA51-7E39EC5179C4}" dt="2021-09-24T14:42:05.661" v="239" actId="20577"/>
          <ac:spMkLst>
            <pc:docMk/>
            <pc:sldMk cId="379790454" sldId="767"/>
            <ac:spMk id="5" creationId="{37D3AACF-EA14-4431-8E00-C93561ECCFB4}"/>
          </ac:spMkLst>
        </pc:spChg>
      </pc:sldChg>
      <pc:sldChg chg="modSp">
        <pc:chgData name="Jana Bártíková" userId="S::jana.bartikova@linkedakademie.cz::f96402b3-7d7b-49a6-bc1d-db8a91ea6c8a" providerId="AD" clId="Web-{8ECC832C-354E-FAE0-BA51-7E39EC5179C4}" dt="2021-09-24T14:28:34.534" v="106" actId="20577"/>
        <pc:sldMkLst>
          <pc:docMk/>
          <pc:sldMk cId="982048565" sldId="787"/>
        </pc:sldMkLst>
        <pc:spChg chg="mod">
          <ac:chgData name="Jana Bártíková" userId="S::jana.bartikova@linkedakademie.cz::f96402b3-7d7b-49a6-bc1d-db8a91ea6c8a" providerId="AD" clId="Web-{8ECC832C-354E-FAE0-BA51-7E39EC5179C4}" dt="2021-09-24T14:28:34.534" v="106" actId="20577"/>
          <ac:spMkLst>
            <pc:docMk/>
            <pc:sldMk cId="982048565" sldId="787"/>
            <ac:spMk id="6" creationId="{00000000-0000-0000-0000-000000000000}"/>
          </ac:spMkLst>
        </pc:spChg>
      </pc:sldChg>
      <pc:sldChg chg="modSp">
        <pc:chgData name="Jana Bártíková" userId="S::jana.bartikova@linkedakademie.cz::f96402b3-7d7b-49a6-bc1d-db8a91ea6c8a" providerId="AD" clId="Web-{8ECC832C-354E-FAE0-BA51-7E39EC5179C4}" dt="2021-09-24T14:22:54.135" v="25" actId="1076"/>
        <pc:sldMkLst>
          <pc:docMk/>
          <pc:sldMk cId="3954696391" sldId="795"/>
        </pc:sldMkLst>
        <pc:picChg chg="mod">
          <ac:chgData name="Jana Bártíková" userId="S::jana.bartikova@linkedakademie.cz::f96402b3-7d7b-49a6-bc1d-db8a91ea6c8a" providerId="AD" clId="Web-{8ECC832C-354E-FAE0-BA51-7E39EC5179C4}" dt="2021-09-24T14:22:54.135" v="25" actId="1076"/>
          <ac:picMkLst>
            <pc:docMk/>
            <pc:sldMk cId="3954696391" sldId="795"/>
            <ac:picMk id="7" creationId="{C11FA8A3-9B94-402D-BBE4-913B70FD87E2}"/>
          </ac:picMkLst>
        </pc:picChg>
      </pc:sldChg>
    </pc:docChg>
  </pc:docChgLst>
  <pc:docChgLst>
    <pc:chgData name="Kryštof Kopecký" userId="S::krystof.kopecky@linkedakademie.cz::7ddb02ad-7398-47e7-9188-13de8e1e4bcc" providerId="AD" clId="Web-{2FE0FC22-2196-9A49-54D2-F1B0F5BB0180}"/>
    <pc:docChg chg="modSld">
      <pc:chgData name="Kryštof Kopecký" userId="S::krystof.kopecky@linkedakademie.cz::7ddb02ad-7398-47e7-9188-13de8e1e4bcc" providerId="AD" clId="Web-{2FE0FC22-2196-9A49-54D2-F1B0F5BB0180}" dt="2021-09-23T14:35:04.665" v="111"/>
      <pc:docMkLst>
        <pc:docMk/>
      </pc:docMkLst>
      <pc:sldChg chg="addCm">
        <pc:chgData name="Kryštof Kopecký" userId="S::krystof.kopecky@linkedakademie.cz::7ddb02ad-7398-47e7-9188-13de8e1e4bcc" providerId="AD" clId="Web-{2FE0FC22-2196-9A49-54D2-F1B0F5BB0180}" dt="2021-09-23T14:14:01.164" v="0"/>
        <pc:sldMkLst>
          <pc:docMk/>
          <pc:sldMk cId="3350897840" sldId="322"/>
        </pc:sldMkLst>
      </pc:sldChg>
      <pc:sldChg chg="addCm">
        <pc:chgData name="Kryštof Kopecký" userId="S::krystof.kopecky@linkedakademie.cz::7ddb02ad-7398-47e7-9188-13de8e1e4bcc" providerId="AD" clId="Web-{2FE0FC22-2196-9A49-54D2-F1B0F5BB0180}" dt="2021-09-23T14:35:04.665" v="111"/>
        <pc:sldMkLst>
          <pc:docMk/>
          <pc:sldMk cId="2253380440" sldId="342"/>
        </pc:sldMkLst>
      </pc:sldChg>
      <pc:sldChg chg="addCm delCm modCm">
        <pc:chgData name="Kryštof Kopecký" userId="S::krystof.kopecky@linkedakademie.cz::7ddb02ad-7398-47e7-9188-13de8e1e4bcc" providerId="AD" clId="Web-{2FE0FC22-2196-9A49-54D2-F1B0F5BB0180}" dt="2021-09-23T14:28:31.655" v="79"/>
        <pc:sldMkLst>
          <pc:docMk/>
          <pc:sldMk cId="1590706577" sldId="548"/>
        </pc:sldMkLst>
      </pc:sldChg>
      <pc:sldChg chg="modSp">
        <pc:chgData name="Kryštof Kopecký" userId="S::krystof.kopecky@linkedakademie.cz::7ddb02ad-7398-47e7-9188-13de8e1e4bcc" providerId="AD" clId="Web-{2FE0FC22-2196-9A49-54D2-F1B0F5BB0180}" dt="2021-09-23T14:29:23.578" v="89" actId="20577"/>
        <pc:sldMkLst>
          <pc:docMk/>
          <pc:sldMk cId="1034836166" sldId="752"/>
        </pc:sldMkLst>
        <pc:spChg chg="mod">
          <ac:chgData name="Kryštof Kopecký" userId="S::krystof.kopecky@linkedakademie.cz::7ddb02ad-7398-47e7-9188-13de8e1e4bcc" providerId="AD" clId="Web-{2FE0FC22-2196-9A49-54D2-F1B0F5BB0180}" dt="2021-09-23T14:29:23.578" v="89" actId="20577"/>
          <ac:spMkLst>
            <pc:docMk/>
            <pc:sldMk cId="1034836166" sldId="752"/>
            <ac:spMk id="3" creationId="{2B4D2EF2-9F5B-4F62-A456-9F2CA025EFB5}"/>
          </ac:spMkLst>
        </pc:spChg>
      </pc:sldChg>
      <pc:sldChg chg="addCm">
        <pc:chgData name="Kryštof Kopecký" userId="S::krystof.kopecky@linkedakademie.cz::7ddb02ad-7398-47e7-9188-13de8e1e4bcc" providerId="AD" clId="Web-{2FE0FC22-2196-9A49-54D2-F1B0F5BB0180}" dt="2021-09-23T14:30:17.767" v="91"/>
        <pc:sldMkLst>
          <pc:docMk/>
          <pc:sldMk cId="2825369416" sldId="766"/>
        </pc:sldMkLst>
      </pc:sldChg>
      <pc:sldChg chg="addSp delSp modSp modCm">
        <pc:chgData name="Kryštof Kopecký" userId="S::krystof.kopecky@linkedakademie.cz::7ddb02ad-7398-47e7-9188-13de8e1e4bcc" providerId="AD" clId="Web-{2FE0FC22-2196-9A49-54D2-F1B0F5BB0180}" dt="2021-09-23T14:27:24.372" v="76" actId="20577"/>
        <pc:sldMkLst>
          <pc:docMk/>
          <pc:sldMk cId="3182293458" sldId="783"/>
        </pc:sldMkLst>
        <pc:spChg chg="mod">
          <ac:chgData name="Kryštof Kopecký" userId="S::krystof.kopecky@linkedakademie.cz::7ddb02ad-7398-47e7-9188-13de8e1e4bcc" providerId="AD" clId="Web-{2FE0FC22-2196-9A49-54D2-F1B0F5BB0180}" dt="2021-09-23T14:27:24.372" v="76" actId="20577"/>
          <ac:spMkLst>
            <pc:docMk/>
            <pc:sldMk cId="3182293458" sldId="783"/>
            <ac:spMk id="3" creationId="{1F9804EC-2B99-4859-8C3A-96918EE6C1D6}"/>
          </ac:spMkLst>
        </pc:spChg>
        <pc:spChg chg="del">
          <ac:chgData name="Kryštof Kopecký" userId="S::krystof.kopecky@linkedakademie.cz::7ddb02ad-7398-47e7-9188-13de8e1e4bcc" providerId="AD" clId="Web-{2FE0FC22-2196-9A49-54D2-F1B0F5BB0180}" dt="2021-09-23T14:18:04.279" v="3"/>
          <ac:spMkLst>
            <pc:docMk/>
            <pc:sldMk cId="3182293458" sldId="783"/>
            <ac:spMk id="4" creationId="{2F0C79C0-8CC1-4B8F-9610-F870C27964AF}"/>
          </ac:spMkLst>
        </pc:spChg>
        <pc:spChg chg="add del mod">
          <ac:chgData name="Kryštof Kopecký" userId="S::krystof.kopecky@linkedakademie.cz::7ddb02ad-7398-47e7-9188-13de8e1e4bcc" providerId="AD" clId="Web-{2FE0FC22-2196-9A49-54D2-F1B0F5BB0180}" dt="2021-09-23T14:21:23.128" v="14"/>
          <ac:spMkLst>
            <pc:docMk/>
            <pc:sldMk cId="3182293458" sldId="783"/>
            <ac:spMk id="8" creationId="{FEB61FB6-1895-4FF4-BEF3-003B1B1A2DFC}"/>
          </ac:spMkLst>
        </pc:spChg>
        <pc:spChg chg="add mod">
          <ac:chgData name="Kryštof Kopecký" userId="S::krystof.kopecky@linkedakademie.cz::7ddb02ad-7398-47e7-9188-13de8e1e4bcc" providerId="AD" clId="Web-{2FE0FC22-2196-9A49-54D2-F1B0F5BB0180}" dt="2021-09-23T14:26:01.369" v="56" actId="1076"/>
          <ac:spMkLst>
            <pc:docMk/>
            <pc:sldMk cId="3182293458" sldId="783"/>
            <ac:spMk id="13" creationId="{64F4E1F9-2DA9-4F6A-9EE3-E5C5CA752264}"/>
          </ac:spMkLst>
        </pc:spChg>
        <pc:spChg chg="add mod">
          <ac:chgData name="Kryštof Kopecký" userId="S::krystof.kopecky@linkedakademie.cz::7ddb02ad-7398-47e7-9188-13de8e1e4bcc" providerId="AD" clId="Web-{2FE0FC22-2196-9A49-54D2-F1B0F5BB0180}" dt="2021-09-23T14:25:51.666" v="55" actId="1076"/>
          <ac:spMkLst>
            <pc:docMk/>
            <pc:sldMk cId="3182293458" sldId="783"/>
            <ac:spMk id="15" creationId="{08E71CCE-6696-4DE6-B42F-BEAD178E17A1}"/>
          </ac:spMkLst>
        </pc:spChg>
        <pc:picChg chg="add del mod ord">
          <ac:chgData name="Kryštof Kopecký" userId="S::krystof.kopecky@linkedakademie.cz::7ddb02ad-7398-47e7-9188-13de8e1e4bcc" providerId="AD" clId="Web-{2FE0FC22-2196-9A49-54D2-F1B0F5BB0180}" dt="2021-09-23T14:20:55.830" v="13"/>
          <ac:picMkLst>
            <pc:docMk/>
            <pc:sldMk cId="3182293458" sldId="783"/>
            <ac:picMk id="2" creationId="{0F49568D-B4F6-4274-AFA6-FBFA501B073A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26:16.995" v="58" actId="1076"/>
          <ac:picMkLst>
            <pc:docMk/>
            <pc:sldMk cId="3182293458" sldId="783"/>
            <ac:picMk id="5" creationId="{4B9844F5-84E5-4752-8C3C-F4609AF736F3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25:32.619" v="50" actId="1076"/>
          <ac:picMkLst>
            <pc:docMk/>
            <pc:sldMk cId="3182293458" sldId="783"/>
            <ac:picMk id="6" creationId="{4082DE8A-51AC-4F23-8FF8-F1C1546EEF91}"/>
          </ac:picMkLst>
        </pc:picChg>
        <pc:picChg chg="add mod ord">
          <ac:chgData name="Kryštof Kopecký" userId="S::krystof.kopecky@linkedakademie.cz::7ddb02ad-7398-47e7-9188-13de8e1e4bcc" providerId="AD" clId="Web-{2FE0FC22-2196-9A49-54D2-F1B0F5BB0180}" dt="2021-09-23T14:26:18.307" v="59" actId="1076"/>
          <ac:picMkLst>
            <pc:docMk/>
            <pc:sldMk cId="3182293458" sldId="783"/>
            <ac:picMk id="9" creationId="{DFACEB72-9068-43F2-9B2C-13CC58ED5D6B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25:39.759" v="53" actId="1076"/>
          <ac:picMkLst>
            <pc:docMk/>
            <pc:sldMk cId="3182293458" sldId="783"/>
            <ac:picMk id="10" creationId="{6E570520-1779-4900-B672-6A5F291735C3}"/>
          </ac:picMkLst>
        </pc:picChg>
        <pc:picChg chg="add del mod">
          <ac:chgData name="Kryštof Kopecký" userId="S::krystof.kopecky@linkedakademie.cz::7ddb02ad-7398-47e7-9188-13de8e1e4bcc" providerId="AD" clId="Web-{2FE0FC22-2196-9A49-54D2-F1B0F5BB0180}" dt="2021-09-23T14:26:11.026" v="57"/>
          <ac:picMkLst>
            <pc:docMk/>
            <pc:sldMk cId="3182293458" sldId="783"/>
            <ac:picMk id="11" creationId="{A81AD8F2-1409-4A92-A5FE-416BAFC1E265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25:37.494" v="52" actId="1076"/>
          <ac:picMkLst>
            <pc:docMk/>
            <pc:sldMk cId="3182293458" sldId="783"/>
            <ac:picMk id="12" creationId="{796E435F-3113-4433-8A1A-04928B7E2945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25:34.384" v="51" actId="1076"/>
          <ac:picMkLst>
            <pc:docMk/>
            <pc:sldMk cId="3182293458" sldId="783"/>
            <ac:picMk id="14" creationId="{CACE3C2F-C9FD-4F26-B861-4E52F7393DF4}"/>
          </ac:picMkLst>
        </pc:picChg>
      </pc:sldChg>
      <pc:sldChg chg="addCm">
        <pc:chgData name="Kryštof Kopecký" userId="S::krystof.kopecky@linkedakademie.cz::7ddb02ad-7398-47e7-9188-13de8e1e4bcc" providerId="AD" clId="Web-{2FE0FC22-2196-9A49-54D2-F1B0F5BB0180}" dt="2021-09-23T14:14:30.727" v="1"/>
        <pc:sldMkLst>
          <pc:docMk/>
          <pc:sldMk cId="412626794" sldId="784"/>
        </pc:sldMkLst>
      </pc:sldChg>
      <pc:sldChg chg="addCm">
        <pc:chgData name="Kryštof Kopecký" userId="S::krystof.kopecky@linkedakademie.cz::7ddb02ad-7398-47e7-9188-13de8e1e4bcc" providerId="AD" clId="Web-{2FE0FC22-2196-9A49-54D2-F1B0F5BB0180}" dt="2021-09-23T14:29:47.047" v="90"/>
        <pc:sldMkLst>
          <pc:docMk/>
          <pc:sldMk cId="2744140317" sldId="785"/>
        </pc:sldMkLst>
      </pc:sldChg>
      <pc:sldChg chg="addSp delSp modSp addCm">
        <pc:chgData name="Kryštof Kopecký" userId="S::krystof.kopecky@linkedakademie.cz::7ddb02ad-7398-47e7-9188-13de8e1e4bcc" providerId="AD" clId="Web-{2FE0FC22-2196-9A49-54D2-F1B0F5BB0180}" dt="2021-09-23T14:34:33.008" v="110"/>
        <pc:sldMkLst>
          <pc:docMk/>
          <pc:sldMk cId="2087154682" sldId="786"/>
        </pc:sldMkLst>
        <pc:spChg chg="mod">
          <ac:chgData name="Kryštof Kopecký" userId="S::krystof.kopecky@linkedakademie.cz::7ddb02ad-7398-47e7-9188-13de8e1e4bcc" providerId="AD" clId="Web-{2FE0FC22-2196-9A49-54D2-F1B0F5BB0180}" dt="2021-09-23T14:33:25.287" v="105" actId="1076"/>
          <ac:spMkLst>
            <pc:docMk/>
            <pc:sldMk cId="2087154682" sldId="786"/>
            <ac:spMk id="3" creationId="{A4F9E0A0-149D-4451-8622-82BE3EFBDF76}"/>
          </ac:spMkLst>
        </pc:spChg>
        <pc:picChg chg="add del mod ord">
          <ac:chgData name="Kryštof Kopecký" userId="S::krystof.kopecky@linkedakademie.cz::7ddb02ad-7398-47e7-9188-13de8e1e4bcc" providerId="AD" clId="Web-{2FE0FC22-2196-9A49-54D2-F1B0F5BB0180}" dt="2021-09-23T14:33:10.615" v="102"/>
          <ac:picMkLst>
            <pc:docMk/>
            <pc:sldMk cId="2087154682" sldId="786"/>
            <ac:picMk id="2" creationId="{33BC6161-0502-45AC-A0F0-B391E8EF196F}"/>
          </ac:picMkLst>
        </pc:picChg>
        <pc:picChg chg="add del mod">
          <ac:chgData name="Kryštof Kopecký" userId="S::krystof.kopecky@linkedakademie.cz::7ddb02ad-7398-47e7-9188-13de8e1e4bcc" providerId="AD" clId="Web-{2FE0FC22-2196-9A49-54D2-F1B0F5BB0180}" dt="2021-09-23T14:31:34.175" v="95"/>
          <ac:picMkLst>
            <pc:docMk/>
            <pc:sldMk cId="2087154682" sldId="786"/>
            <ac:picMk id="4" creationId="{A006876C-428F-4B60-BAB3-14B791E79EA0}"/>
          </ac:picMkLst>
        </pc:picChg>
        <pc:picChg chg="add mod">
          <ac:chgData name="Kryštof Kopecký" userId="S::krystof.kopecky@linkedakademie.cz::7ddb02ad-7398-47e7-9188-13de8e1e4bcc" providerId="AD" clId="Web-{2FE0FC22-2196-9A49-54D2-F1B0F5BB0180}" dt="2021-09-23T14:33:38.116" v="109" actId="1076"/>
          <ac:picMkLst>
            <pc:docMk/>
            <pc:sldMk cId="2087154682" sldId="786"/>
            <ac:picMk id="5" creationId="{52CC4002-9754-4EAC-A72D-E3A423DADE09}"/>
          </ac:picMkLst>
        </pc:picChg>
      </pc:sldChg>
    </pc:docChg>
  </pc:docChgLst>
  <pc:docChgLst>
    <pc:chgData name="Jana Bártíková" userId="S::jana.bartikova@linkedakademie.cz::f96402b3-7d7b-49a6-bc1d-db8a91ea6c8a" providerId="AD" clId="Web-{C637E7E6-EBF6-6A9C-AF1F-7FC0E24DB4B7}"/>
    <pc:docChg chg="modSld">
      <pc:chgData name="Jana Bártíková" userId="S::jana.bartikova@linkedakademie.cz::f96402b3-7d7b-49a6-bc1d-db8a91ea6c8a" providerId="AD" clId="Web-{C637E7E6-EBF6-6A9C-AF1F-7FC0E24DB4B7}" dt="2021-09-24T13:19:00.298" v="11"/>
      <pc:docMkLst>
        <pc:docMk/>
      </pc:docMkLst>
      <pc:sldChg chg="modSp addCm">
        <pc:chgData name="Jana Bártíková" userId="S::jana.bartikova@linkedakademie.cz::f96402b3-7d7b-49a6-bc1d-db8a91ea6c8a" providerId="AD" clId="Web-{C637E7E6-EBF6-6A9C-AF1F-7FC0E24DB4B7}" dt="2021-09-24T13:19:00.298" v="11"/>
        <pc:sldMkLst>
          <pc:docMk/>
          <pc:sldMk cId="1366999670" sldId="464"/>
        </pc:sldMkLst>
        <pc:graphicFrameChg chg="modGraphic">
          <ac:chgData name="Jana Bártíková" userId="S::jana.bartikova@linkedakademie.cz::f96402b3-7d7b-49a6-bc1d-db8a91ea6c8a" providerId="AD" clId="Web-{C637E7E6-EBF6-6A9C-AF1F-7FC0E24DB4B7}" dt="2021-09-24T13:18:57.266" v="10" actId="20577"/>
          <ac:graphicFrameMkLst>
            <pc:docMk/>
            <pc:sldMk cId="1366999670" sldId="464"/>
            <ac:graphicFrameMk id="17" creationId="{59320729-C9CA-46D8-AA5E-7767B2DDDB7F}"/>
          </ac:graphicFrameMkLst>
        </pc:graphicFrameChg>
      </pc:sldChg>
    </pc:docChg>
  </pc:docChgLst>
  <pc:docChgLst>
    <pc:chgData name="Veronika Příplatová" userId="S::veronika.priplatova@linkedakademie.cz::b37c4366-a682-4bcc-9bee-8fc3b17e609b" providerId="AD" clId="Web-{CD0EAD28-564C-E8DC-2D8A-C9FB9232EF2D}"/>
    <pc:docChg chg="addSld delSld modSld">
      <pc:chgData name="Veronika Příplatová" userId="S::veronika.priplatova@linkedakademie.cz::b37c4366-a682-4bcc-9bee-8fc3b17e609b" providerId="AD" clId="Web-{CD0EAD28-564C-E8DC-2D8A-C9FB9232EF2D}" dt="2021-09-23T16:56:44.563" v="306" actId="20577"/>
      <pc:docMkLst>
        <pc:docMk/>
      </pc:docMkLst>
      <pc:sldChg chg="modSp">
        <pc:chgData name="Veronika Příplatová" userId="S::veronika.priplatova@linkedakademie.cz::b37c4366-a682-4bcc-9bee-8fc3b17e609b" providerId="AD" clId="Web-{CD0EAD28-564C-E8DC-2D8A-C9FB9232EF2D}" dt="2021-09-23T16:56:44.563" v="306" actId="20577"/>
        <pc:sldMkLst>
          <pc:docMk/>
          <pc:sldMk cId="1251493203" sldId="256"/>
        </pc:sldMkLst>
        <pc:spChg chg="mod">
          <ac:chgData name="Veronika Příplatová" userId="S::veronika.priplatova@linkedakademie.cz::b37c4366-a682-4bcc-9bee-8fc3b17e609b" providerId="AD" clId="Web-{CD0EAD28-564C-E8DC-2D8A-C9FB9232EF2D}" dt="2021-09-23T16:56:44.563" v="306" actId="20577"/>
          <ac:spMkLst>
            <pc:docMk/>
            <pc:sldMk cId="1251493203" sldId="256"/>
            <ac:spMk id="3" creationId="{00000000-0000-0000-0000-000000000000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42:18.413" v="164" actId="1076"/>
        <pc:sldMkLst>
          <pc:docMk/>
          <pc:sldMk cId="0" sldId="286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2:18.413" v="164" actId="1076"/>
          <ac:spMkLst>
            <pc:docMk/>
            <pc:sldMk cId="0" sldId="286"/>
            <ac:spMk id="3" creationId="{69E3B9BA-87AA-492A-A3DC-E8A17A9983A5}"/>
          </ac:spMkLst>
        </pc:spChg>
      </pc:sldChg>
      <pc:sldChg chg="addSp">
        <pc:chgData name="Veronika Příplatová" userId="S::veronika.priplatova@linkedakademie.cz::b37c4366-a682-4bcc-9bee-8fc3b17e609b" providerId="AD" clId="Web-{CD0EAD28-564C-E8DC-2D8A-C9FB9232EF2D}" dt="2021-09-23T16:27:28.138" v="52"/>
        <pc:sldMkLst>
          <pc:docMk/>
          <pc:sldMk cId="3350897840" sldId="322"/>
        </pc:sldMkLst>
        <pc:spChg chg="add">
          <ac:chgData name="Veronika Příplatová" userId="S::veronika.priplatova@linkedakademie.cz::b37c4366-a682-4bcc-9bee-8fc3b17e609b" providerId="AD" clId="Web-{CD0EAD28-564C-E8DC-2D8A-C9FB9232EF2D}" dt="2021-09-23T16:27:28.138" v="52"/>
          <ac:spMkLst>
            <pc:docMk/>
            <pc:sldMk cId="3350897840" sldId="322"/>
            <ac:spMk id="2" creationId="{96FA4A4B-F156-4206-87A9-CDC015CB59FD}"/>
          </ac:spMkLst>
        </pc:spChg>
      </pc:sldChg>
      <pc:sldChg chg="modSp">
        <pc:chgData name="Veronika Příplatová" userId="S::veronika.priplatova@linkedakademie.cz::b37c4366-a682-4bcc-9bee-8fc3b17e609b" providerId="AD" clId="Web-{CD0EAD28-564C-E8DC-2D8A-C9FB9232EF2D}" dt="2021-09-23T16:28:26.077" v="62" actId="20577"/>
        <pc:sldMkLst>
          <pc:docMk/>
          <pc:sldMk cId="2694278984" sldId="644"/>
        </pc:sldMkLst>
        <pc:spChg chg="mod">
          <ac:chgData name="Veronika Příplatová" userId="S::veronika.priplatova@linkedakademie.cz::b37c4366-a682-4bcc-9bee-8fc3b17e609b" providerId="AD" clId="Web-{CD0EAD28-564C-E8DC-2D8A-C9FB9232EF2D}" dt="2021-09-23T16:28:26.077" v="62" actId="20577"/>
          <ac:spMkLst>
            <pc:docMk/>
            <pc:sldMk cId="2694278984" sldId="644"/>
            <ac:spMk id="4" creationId="{00000000-0000-0000-0000-000000000000}"/>
          </ac:spMkLst>
        </pc:spChg>
      </pc:sldChg>
      <pc:sldChg chg="addSp delSp">
        <pc:chgData name="Veronika Příplatová" userId="S::veronika.priplatova@linkedakademie.cz::b37c4366-a682-4bcc-9bee-8fc3b17e609b" providerId="AD" clId="Web-{CD0EAD28-564C-E8DC-2D8A-C9FB9232EF2D}" dt="2021-09-23T16:27:42.842" v="60"/>
        <pc:sldMkLst>
          <pc:docMk/>
          <pc:sldMk cId="503004933" sldId="652"/>
        </pc:sldMkLst>
        <pc:spChg chg="add del">
          <ac:chgData name="Veronika Příplatová" userId="S::veronika.priplatova@linkedakademie.cz::b37c4366-a682-4bcc-9bee-8fc3b17e609b" providerId="AD" clId="Web-{CD0EAD28-564C-E8DC-2D8A-C9FB9232EF2D}" dt="2021-09-23T16:27:40.248" v="58"/>
          <ac:spMkLst>
            <pc:docMk/>
            <pc:sldMk cId="503004933" sldId="652"/>
            <ac:spMk id="2" creationId="{2F1C5118-3745-4674-8C89-FE1BF74EB7CE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27:38.607" v="57"/>
          <ac:spMkLst>
            <pc:docMk/>
            <pc:sldMk cId="503004933" sldId="652"/>
            <ac:spMk id="4" creationId="{E76D95B0-BC19-4ECB-8611-DC3875AFB637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27:37.029" v="56"/>
          <ac:spMkLst>
            <pc:docMk/>
            <pc:sldMk cId="503004933" sldId="652"/>
            <ac:spMk id="5" creationId="{9B75631F-E107-43BD-B24B-A3190187CDBC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27:42.842" v="60"/>
          <ac:spMkLst>
            <pc:docMk/>
            <pc:sldMk cId="503004933" sldId="652"/>
            <ac:spMk id="6" creationId="{2E72FAA4-ED04-43A0-8799-F411CC48144A}"/>
          </ac:spMkLst>
        </pc:spChg>
      </pc:sldChg>
      <pc:sldChg chg="modSp">
        <pc:chgData name="Veronika Příplatová" userId="S::veronika.priplatova@linkedakademie.cz::b37c4366-a682-4bcc-9bee-8fc3b17e609b" providerId="AD" clId="Web-{CD0EAD28-564C-E8DC-2D8A-C9FB9232EF2D}" dt="2021-09-23T16:34:34.947" v="112" actId="20577"/>
        <pc:sldMkLst>
          <pc:docMk/>
          <pc:sldMk cId="2645423934" sldId="666"/>
        </pc:sldMkLst>
        <pc:spChg chg="mod">
          <ac:chgData name="Veronika Příplatová" userId="S::veronika.priplatova@linkedakademie.cz::b37c4366-a682-4bcc-9bee-8fc3b17e609b" providerId="AD" clId="Web-{CD0EAD28-564C-E8DC-2D8A-C9FB9232EF2D}" dt="2021-09-23T16:34:34.947" v="112" actId="20577"/>
          <ac:spMkLst>
            <pc:docMk/>
            <pc:sldMk cId="2645423934" sldId="666"/>
            <ac:spMk id="3" creationId="{F35D94AB-C7C4-4562-8387-0A94B63A92C3}"/>
          </ac:spMkLst>
        </pc:spChg>
      </pc:sldChg>
      <pc:sldChg chg="modSp">
        <pc:chgData name="Veronika Příplatová" userId="S::veronika.priplatova@linkedakademie.cz::b37c4366-a682-4bcc-9bee-8fc3b17e609b" providerId="AD" clId="Web-{CD0EAD28-564C-E8DC-2D8A-C9FB9232EF2D}" dt="2021-09-23T16:35:21.198" v="114" actId="20577"/>
        <pc:sldMkLst>
          <pc:docMk/>
          <pc:sldMk cId="496825073" sldId="668"/>
        </pc:sldMkLst>
        <pc:spChg chg="mod">
          <ac:chgData name="Veronika Příplatová" userId="S::veronika.priplatova@linkedakademie.cz::b37c4366-a682-4bcc-9bee-8fc3b17e609b" providerId="AD" clId="Web-{CD0EAD28-564C-E8DC-2D8A-C9FB9232EF2D}" dt="2021-09-23T16:35:21.198" v="114" actId="20577"/>
          <ac:spMkLst>
            <pc:docMk/>
            <pc:sldMk cId="496825073" sldId="668"/>
            <ac:spMk id="3" creationId="{F35D94AB-C7C4-4562-8387-0A94B63A92C3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36:28.513" v="125" actId="1076"/>
        <pc:sldMkLst>
          <pc:docMk/>
          <pc:sldMk cId="1978662493" sldId="671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36:28.513" v="125" actId="1076"/>
          <ac:spMkLst>
            <pc:docMk/>
            <pc:sldMk cId="1978662493" sldId="671"/>
            <ac:spMk id="2" creationId="{753365A8-8BA0-4B48-97B5-506C9CA4734A}"/>
          </ac:spMkLst>
        </pc:spChg>
        <pc:spChg chg="mod">
          <ac:chgData name="Veronika Příplatová" userId="S::veronika.priplatova@linkedakademie.cz::b37c4366-a682-4bcc-9bee-8fc3b17e609b" providerId="AD" clId="Web-{CD0EAD28-564C-E8DC-2D8A-C9FB9232EF2D}" dt="2021-09-23T16:36:04.059" v="116" actId="20577"/>
          <ac:spMkLst>
            <pc:docMk/>
            <pc:sldMk cId="1978662493" sldId="671"/>
            <ac:spMk id="6" creationId="{ED06B588-5315-45C0-8A23-3072CF3EC814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39:34.315" v="158" actId="14100"/>
        <pc:sldMkLst>
          <pc:docMk/>
          <pc:sldMk cId="3847858264" sldId="673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37:49.531" v="138" actId="14100"/>
          <ac:spMkLst>
            <pc:docMk/>
            <pc:sldMk cId="3847858264" sldId="673"/>
            <ac:spMk id="2" creationId="{66EAA2B1-54D1-427D-A86C-924319511E71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9:34.315" v="158" actId="14100"/>
          <ac:spMkLst>
            <pc:docMk/>
            <pc:sldMk cId="3847858264" sldId="673"/>
            <ac:spMk id="3" creationId="{92E83ED4-EB18-4E23-8410-7499684CD207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8:21.938" v="142" actId="20577"/>
          <ac:spMkLst>
            <pc:docMk/>
            <pc:sldMk cId="3847858264" sldId="673"/>
            <ac:spMk id="11" creationId="{A408724D-7821-4A9C-8F34-161074EF22CF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8:55.064" v="146" actId="20577"/>
          <ac:spMkLst>
            <pc:docMk/>
            <pc:sldMk cId="3847858264" sldId="673"/>
            <ac:spMk id="13" creationId="{9241B839-1259-4EEF-A15B-06CE27438B2A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45:19.340" v="217" actId="1076"/>
        <pc:sldMkLst>
          <pc:docMk/>
          <pc:sldMk cId="268785646" sldId="677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4:40.230" v="205" actId="14100"/>
          <ac:spMkLst>
            <pc:docMk/>
            <pc:sldMk cId="268785646" sldId="677"/>
            <ac:spMk id="4" creationId="{6A3F09DD-3301-46CE-9043-706279D2DD5F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45:19.340" v="217" actId="1076"/>
          <ac:spMkLst>
            <pc:docMk/>
            <pc:sldMk cId="268785646" sldId="677"/>
            <ac:spMk id="5" creationId="{05CA1787-C28F-408D-B248-56DC3EDA93DE}"/>
          </ac:spMkLst>
        </pc:spChg>
        <pc:picChg chg="mod">
          <ac:chgData name="Veronika Příplatová" userId="S::veronika.priplatova@linkedakademie.cz::b37c4366-a682-4bcc-9bee-8fc3b17e609b" providerId="AD" clId="Web-{CD0EAD28-564C-E8DC-2D8A-C9FB9232EF2D}" dt="2021-09-23T16:44:50.058" v="207" actId="1076"/>
          <ac:picMkLst>
            <pc:docMk/>
            <pc:sldMk cId="268785646" sldId="677"/>
            <ac:picMk id="2" creationId="{E314E3D1-2F81-40AD-8E2F-507755CF6308}"/>
          </ac:picMkLst>
        </pc:picChg>
        <pc:picChg chg="mod">
          <ac:chgData name="Veronika Příplatová" userId="S::veronika.priplatova@linkedakademie.cz::b37c4366-a682-4bcc-9bee-8fc3b17e609b" providerId="AD" clId="Web-{CD0EAD28-564C-E8DC-2D8A-C9FB9232EF2D}" dt="2021-09-23T16:44:01.479" v="188" actId="14100"/>
          <ac:picMkLst>
            <pc:docMk/>
            <pc:sldMk cId="268785646" sldId="677"/>
            <ac:picMk id="3" creationId="{83F7ECE6-AEBB-4A66-A05D-86A3757F1139}"/>
          </ac:picMkLst>
        </pc:picChg>
      </pc:sldChg>
      <pc:sldChg chg="addSp delSp modSp addCm">
        <pc:chgData name="Veronika Příplatová" userId="S::veronika.priplatova@linkedakademie.cz::b37c4366-a682-4bcc-9bee-8fc3b17e609b" providerId="AD" clId="Web-{CD0EAD28-564C-E8DC-2D8A-C9FB9232EF2D}" dt="2021-09-23T16:48:48.581" v="243"/>
        <pc:sldMkLst>
          <pc:docMk/>
          <pc:sldMk cId="3189772178" sldId="679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7:39.204" v="242" actId="1076"/>
          <ac:spMkLst>
            <pc:docMk/>
            <pc:sldMk cId="3189772178" sldId="679"/>
            <ac:spMk id="3" creationId="{6EBD6E1E-667D-42BA-82E0-59AE1FE64CBB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46:59.687" v="232"/>
          <ac:spMkLst>
            <pc:docMk/>
            <pc:sldMk cId="3189772178" sldId="679"/>
            <ac:spMk id="6" creationId="{0924A948-CD7E-4422-87F3-16929C08FF0D}"/>
          </ac:spMkLst>
        </pc:spChg>
        <pc:spChg chg="add del mod">
          <ac:chgData name="Veronika Příplatová" userId="S::veronika.priplatova@linkedakademie.cz::b37c4366-a682-4bcc-9bee-8fc3b17e609b" providerId="AD" clId="Web-{CD0EAD28-564C-E8DC-2D8A-C9FB9232EF2D}" dt="2021-09-23T16:46:57.687" v="231"/>
          <ac:spMkLst>
            <pc:docMk/>
            <pc:sldMk cId="3189772178" sldId="679"/>
            <ac:spMk id="7" creationId="{0924A948-CD7E-4422-87F3-16929C08FF0D}"/>
          </ac:spMkLst>
        </pc:spChg>
        <pc:spChg chg="add del mod">
          <ac:chgData name="Veronika Příplatová" userId="S::veronika.priplatova@linkedakademie.cz::b37c4366-a682-4bcc-9bee-8fc3b17e609b" providerId="AD" clId="Web-{CD0EAD28-564C-E8DC-2D8A-C9FB9232EF2D}" dt="2021-09-23T16:47:13.406" v="236"/>
          <ac:spMkLst>
            <pc:docMk/>
            <pc:sldMk cId="3189772178" sldId="679"/>
            <ac:spMk id="8" creationId="{FF6DC553-A048-4718-8E6B-C9AD3F3DCE43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49:45.707" v="252" actId="1076"/>
        <pc:sldMkLst>
          <pc:docMk/>
          <pc:sldMk cId="3092138668" sldId="693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9:45.707" v="252" actId="1076"/>
          <ac:spMkLst>
            <pc:docMk/>
            <pc:sldMk cId="3092138668" sldId="693"/>
            <ac:spMk id="4" creationId="{7FCFBB6D-DFEA-4521-A343-D953745C0DB8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43:39.978" v="186" actId="1076"/>
        <pc:sldMkLst>
          <pc:docMk/>
          <pc:sldMk cId="3373680370" sldId="771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3:10.680" v="176" actId="1076"/>
          <ac:spMkLst>
            <pc:docMk/>
            <pc:sldMk cId="3373680370" sldId="771"/>
            <ac:spMk id="4" creationId="{77222912-9567-4D66-8C58-853DD313812E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43:39.978" v="186" actId="1076"/>
          <ac:spMkLst>
            <pc:docMk/>
            <pc:sldMk cId="3373680370" sldId="771"/>
            <ac:spMk id="6" creationId="{022D7617-1837-4058-A8BB-9DC05583BE31}"/>
          </ac:spMkLst>
        </pc:spChg>
      </pc:sldChg>
      <pc:sldChg chg="modSp delCm">
        <pc:chgData name="Veronika Příplatová" userId="S::veronika.priplatova@linkedakademie.cz::b37c4366-a682-4bcc-9bee-8fc3b17e609b" providerId="AD" clId="Web-{CD0EAD28-564C-E8DC-2D8A-C9FB9232EF2D}" dt="2021-09-23T16:25:13.947" v="44"/>
        <pc:sldMkLst>
          <pc:docMk/>
          <pc:sldMk cId="982048565" sldId="787"/>
        </pc:sldMkLst>
        <pc:spChg chg="mod">
          <ac:chgData name="Veronika Příplatová" userId="S::veronika.priplatova@linkedakademie.cz::b37c4366-a682-4bcc-9bee-8fc3b17e609b" providerId="AD" clId="Web-{CD0EAD28-564C-E8DC-2D8A-C9FB9232EF2D}" dt="2021-09-23T16:25:03.759" v="43" actId="20577"/>
          <ac:spMkLst>
            <pc:docMk/>
            <pc:sldMk cId="982048565" sldId="787"/>
            <ac:spMk id="11" creationId="{B918D053-5BEA-4133-9963-0FE3427B1AAA}"/>
          </ac:spMkLst>
        </pc:spChg>
      </pc:sldChg>
      <pc:sldChg chg="addSp modSp">
        <pc:chgData name="Veronika Příplatová" userId="S::veronika.priplatova@linkedakademie.cz::b37c4366-a682-4bcc-9bee-8fc3b17e609b" providerId="AD" clId="Web-{CD0EAD28-564C-E8DC-2D8A-C9FB9232EF2D}" dt="2021-09-23T16:33:44.711" v="110" actId="1076"/>
        <pc:sldMkLst>
          <pc:docMk/>
          <pc:sldMk cId="3466624838" sldId="790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30:53.160" v="77" actId="14100"/>
          <ac:spMkLst>
            <pc:docMk/>
            <pc:sldMk cId="3466624838" sldId="790"/>
            <ac:spMk id="2" creationId="{90DD6FBD-4C79-49C7-9365-663A01771C2F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1:56.364" v="89" actId="20577"/>
          <ac:spMkLst>
            <pc:docMk/>
            <pc:sldMk cId="3466624838" sldId="790"/>
            <ac:spMk id="3" creationId="{65E8FD64-8856-4B7A-B731-6528767101BE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2:51.366" v="98" actId="1076"/>
          <ac:spMkLst>
            <pc:docMk/>
            <pc:sldMk cId="3466624838" sldId="790"/>
            <ac:spMk id="4" creationId="{7DAA2FCD-EC7F-4A0B-8D8B-55F25E904156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33:44.711" v="110" actId="1076"/>
          <ac:spMkLst>
            <pc:docMk/>
            <pc:sldMk cId="3466624838" sldId="790"/>
            <ac:spMk id="6" creationId="{C1B805A3-F4D5-4BE7-9EAE-4BE6C3C7BD58}"/>
          </ac:spMkLst>
        </pc:spChg>
        <pc:picChg chg="mod">
          <ac:chgData name="Veronika Příplatová" userId="S::veronika.priplatova@linkedakademie.cz::b37c4366-a682-4bcc-9bee-8fc3b17e609b" providerId="AD" clId="Web-{CD0EAD28-564C-E8DC-2D8A-C9FB9232EF2D}" dt="2021-09-23T16:31:10.301" v="79" actId="14100"/>
          <ac:picMkLst>
            <pc:docMk/>
            <pc:sldMk cId="3466624838" sldId="790"/>
            <ac:picMk id="7" creationId="{83D4637C-FC77-4C89-A0E2-B4612D281580}"/>
          </ac:picMkLst>
        </pc:picChg>
        <pc:picChg chg="mod">
          <ac:chgData name="Veronika Příplatová" userId="S::veronika.priplatova@linkedakademie.cz::b37c4366-a682-4bcc-9bee-8fc3b17e609b" providerId="AD" clId="Web-{CD0EAD28-564C-E8DC-2D8A-C9FB9232EF2D}" dt="2021-09-23T16:31:06.441" v="78" actId="14100"/>
          <ac:picMkLst>
            <pc:docMk/>
            <pc:sldMk cId="3466624838" sldId="790"/>
            <ac:picMk id="11" creationId="{C76D9E5B-DF0B-4CC4-A1F0-6A43DD613233}"/>
          </ac:picMkLst>
        </pc:picChg>
      </pc:sldChg>
      <pc:sldChg chg="addSp delSp modSp">
        <pc:chgData name="Veronika Příplatová" userId="S::veronika.priplatova@linkedakademie.cz::b37c4366-a682-4bcc-9bee-8fc3b17e609b" providerId="AD" clId="Web-{CD0EAD28-564C-E8DC-2D8A-C9FB9232EF2D}" dt="2021-09-23T16:55:04.654" v="305" actId="1076"/>
        <pc:sldMkLst>
          <pc:docMk/>
          <pc:sldMk cId="806882174" sldId="792"/>
        </pc:sldMkLst>
        <pc:spChg chg="add del">
          <ac:chgData name="Veronika Příplatová" userId="S::veronika.priplatova@linkedakademie.cz::b37c4366-a682-4bcc-9bee-8fc3b17e609b" providerId="AD" clId="Web-{CD0EAD28-564C-E8DC-2D8A-C9FB9232EF2D}" dt="2021-09-23T16:50:35.037" v="255"/>
          <ac:spMkLst>
            <pc:docMk/>
            <pc:sldMk cId="806882174" sldId="792"/>
            <ac:spMk id="3" creationId="{A1585AB9-5F12-4537-9237-D0F1BBF6FBC4}"/>
          </ac:spMkLst>
        </pc:spChg>
        <pc:spChg chg="add del mod">
          <ac:chgData name="Veronika Příplatová" userId="S::veronika.priplatova@linkedakademie.cz::b37c4366-a682-4bcc-9bee-8fc3b17e609b" providerId="AD" clId="Web-{CD0EAD28-564C-E8DC-2D8A-C9FB9232EF2D}" dt="2021-09-23T16:54:18.855" v="290"/>
          <ac:spMkLst>
            <pc:docMk/>
            <pc:sldMk cId="806882174" sldId="792"/>
            <ac:spMk id="4" creationId="{4C37C239-5ECD-4F44-98F8-2A75A196FC99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51:56.023" v="270"/>
          <ac:spMkLst>
            <pc:docMk/>
            <pc:sldMk cId="806882174" sldId="792"/>
            <ac:spMk id="6" creationId="{C5F82A2B-0CDA-4029-81E8-0623A866F64F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51:55.570" v="269"/>
          <ac:spMkLst>
            <pc:docMk/>
            <pc:sldMk cId="806882174" sldId="792"/>
            <ac:spMk id="12" creationId="{0EC5B52B-1311-48CC-B02C-71F32DF44AE7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51:54.711" v="268"/>
          <ac:spMkLst>
            <pc:docMk/>
            <pc:sldMk cId="806882174" sldId="792"/>
            <ac:spMk id="13" creationId="{A90721D2-AAD6-4237-A656-0D9D5122CA51}"/>
          </ac:spMkLst>
        </pc:spChg>
        <pc:spChg chg="add del">
          <ac:chgData name="Veronika Příplatová" userId="S::veronika.priplatova@linkedakademie.cz::b37c4366-a682-4bcc-9bee-8fc3b17e609b" providerId="AD" clId="Web-{CD0EAD28-564C-E8DC-2D8A-C9FB9232EF2D}" dt="2021-09-23T16:51:53.773" v="267"/>
          <ac:spMkLst>
            <pc:docMk/>
            <pc:sldMk cId="806882174" sldId="792"/>
            <ac:spMk id="14" creationId="{5599CB44-FBB8-43A0-B8B4-8CA900ABE789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54:06.246" v="289"/>
          <ac:spMkLst>
            <pc:docMk/>
            <pc:sldMk cId="806882174" sldId="792"/>
            <ac:spMk id="15" creationId="{BE6E9329-BFBF-439A-9540-8117E67F5524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54:23.371" v="292" actId="1076"/>
          <ac:spMkLst>
            <pc:docMk/>
            <pc:sldMk cId="806882174" sldId="792"/>
            <ac:spMk id="16" creationId="{DE160FA3-1AC0-44C8-9464-0BCB5963250C}"/>
          </ac:spMkLst>
        </pc:spChg>
        <pc:spChg chg="add mod">
          <ac:chgData name="Veronika Příplatová" userId="S::veronika.priplatova@linkedakademie.cz::b37c4366-a682-4bcc-9bee-8fc3b17e609b" providerId="AD" clId="Web-{CD0EAD28-564C-E8DC-2D8A-C9FB9232EF2D}" dt="2021-09-23T16:55:04.654" v="305" actId="1076"/>
          <ac:spMkLst>
            <pc:docMk/>
            <pc:sldMk cId="806882174" sldId="792"/>
            <ac:spMk id="17" creationId="{F6955583-2E9B-431D-BB7F-D0025B002BAF}"/>
          </ac:spMkLst>
        </pc:spChg>
        <pc:picChg chg="mod ord">
          <ac:chgData name="Veronika Příplatová" userId="S::veronika.priplatova@linkedakademie.cz::b37c4366-a682-4bcc-9bee-8fc3b17e609b" providerId="AD" clId="Web-{CD0EAD28-564C-E8DC-2D8A-C9FB9232EF2D}" dt="2021-09-23T16:51:20.132" v="263" actId="1076"/>
          <ac:picMkLst>
            <pc:docMk/>
            <pc:sldMk cId="806882174" sldId="792"/>
            <ac:picMk id="5" creationId="{6C3E30E3-57D6-4457-B442-1973A034A2A4}"/>
          </ac:picMkLst>
        </pc:picChg>
        <pc:picChg chg="mod">
          <ac:chgData name="Veronika Příplatová" userId="S::veronika.priplatova@linkedakademie.cz::b37c4366-a682-4bcc-9bee-8fc3b17e609b" providerId="AD" clId="Web-{CD0EAD28-564C-E8DC-2D8A-C9FB9232EF2D}" dt="2021-09-23T16:55:02.247" v="304" actId="1076"/>
          <ac:picMkLst>
            <pc:docMk/>
            <pc:sldMk cId="806882174" sldId="792"/>
            <ac:picMk id="8" creationId="{F8FEF9F8-9B92-41A4-831E-4F26B42234B9}"/>
          </ac:picMkLst>
        </pc:picChg>
        <pc:inkChg chg="add del mod">
          <ac:chgData name="Veronika Příplatová" userId="S::veronika.priplatova@linkedakademie.cz::b37c4366-a682-4bcc-9bee-8fc3b17e609b" providerId="AD" clId="Web-{CD0EAD28-564C-E8DC-2D8A-C9FB9232EF2D}" dt="2021-09-23T16:53:00.228" v="280"/>
          <ac:inkMkLst>
            <pc:docMk/>
            <pc:sldMk cId="806882174" sldId="792"/>
            <ac:inkMk id="9" creationId="{13CA4509-95F6-4B16-8BAC-D1077D9AF9F0}"/>
          </ac:inkMkLst>
        </pc:inkChg>
        <pc:inkChg chg="del">
          <ac:chgData name="Veronika Příplatová" userId="S::veronika.priplatova@linkedakademie.cz::b37c4366-a682-4bcc-9bee-8fc3b17e609b" providerId="AD" clId="Web-{CD0EAD28-564C-E8DC-2D8A-C9FB9232EF2D}" dt="2021-09-23T16:53:29.042" v="282"/>
          <ac:inkMkLst>
            <pc:docMk/>
            <pc:sldMk cId="806882174" sldId="792"/>
            <ac:inkMk id="10" creationId="{513E3949-B86D-43B8-B645-6DF617CA444C}"/>
          </ac:inkMkLst>
        </pc:inkChg>
        <pc:inkChg chg="del">
          <ac:chgData name="Veronika Příplatová" userId="S::veronika.priplatova@linkedakademie.cz::b37c4366-a682-4bcc-9bee-8fc3b17e609b" providerId="AD" clId="Web-{CD0EAD28-564C-E8DC-2D8A-C9FB9232EF2D}" dt="2021-09-23T16:54:29.731" v="293"/>
          <ac:inkMkLst>
            <pc:docMk/>
            <pc:sldMk cId="806882174" sldId="792"/>
            <ac:inkMk id="11" creationId="{E71EFE80-0C91-4297-9454-2550E0C41361}"/>
          </ac:inkMkLst>
        </pc:inkChg>
      </pc:sldChg>
      <pc:sldChg chg="addSp delSp modSp">
        <pc:chgData name="Veronika Příplatová" userId="S::veronika.priplatova@linkedakademie.cz::b37c4366-a682-4bcc-9bee-8fc3b17e609b" providerId="AD" clId="Web-{CD0EAD28-564C-E8DC-2D8A-C9FB9232EF2D}" dt="2021-09-23T16:46:46.515" v="227"/>
        <pc:sldMkLst>
          <pc:docMk/>
          <pc:sldMk cId="3954696391" sldId="795"/>
        </pc:sldMkLst>
        <pc:spChg chg="add mod">
          <ac:chgData name="Veronika Příplatová" userId="S::veronika.priplatova@linkedakademie.cz::b37c4366-a682-4bcc-9bee-8fc3b17e609b" providerId="AD" clId="Web-{CD0EAD28-564C-E8DC-2D8A-C9FB9232EF2D}" dt="2021-09-23T16:46:09.060" v="224" actId="14100"/>
          <ac:spMkLst>
            <pc:docMk/>
            <pc:sldMk cId="3954696391" sldId="795"/>
            <ac:spMk id="3" creationId="{6266CB36-E546-4AD3-89E6-50126D563548}"/>
          </ac:spMkLst>
        </pc:spChg>
        <pc:spChg chg="add del mod">
          <ac:chgData name="Veronika Příplatová" userId="S::veronika.priplatova@linkedakademie.cz::b37c4366-a682-4bcc-9bee-8fc3b17e609b" providerId="AD" clId="Web-{CD0EAD28-564C-E8DC-2D8A-C9FB9232EF2D}" dt="2021-09-23T16:46:46.515" v="227"/>
          <ac:spMkLst>
            <pc:docMk/>
            <pc:sldMk cId="3954696391" sldId="795"/>
            <ac:spMk id="6" creationId="{083B47DF-DC31-4067-9169-F82936B81F08}"/>
          </ac:spMkLst>
        </pc:spChg>
      </pc:sldChg>
      <pc:sldChg chg="add del replId">
        <pc:chgData name="Veronika Příplatová" userId="S::veronika.priplatova@linkedakademie.cz::b37c4366-a682-4bcc-9bee-8fc3b17e609b" providerId="AD" clId="Web-{CD0EAD28-564C-E8DC-2D8A-C9FB9232EF2D}" dt="2021-09-23T16:53:36.260" v="284"/>
        <pc:sldMkLst>
          <pc:docMk/>
          <pc:sldMk cId="2097436324" sldId="804"/>
        </pc:sldMkLst>
      </pc:sldChg>
    </pc:docChg>
  </pc:docChgLst>
  <pc:docChgLst>
    <pc:chgData name="Jana Bártíková" userId="S::jana.bartikova@linkedakademie.cz::f96402b3-7d7b-49a6-bc1d-db8a91ea6c8a" providerId="AD" clId="Web-{3688DA21-70E2-74B9-3688-4BCBBD59511B}"/>
    <pc:docChg chg="">
      <pc:chgData name="Jana Bártíková" userId="S::jana.bartikova@linkedakademie.cz::f96402b3-7d7b-49a6-bc1d-db8a91ea6c8a" providerId="AD" clId="Web-{3688DA21-70E2-74B9-3688-4BCBBD59511B}" dt="2021-09-23T14:49:57.882" v="0"/>
      <pc:docMkLst>
        <pc:docMk/>
      </pc:docMkLst>
      <pc:sldChg chg="addCm">
        <pc:chgData name="Jana Bártíková" userId="S::jana.bartikova@linkedakademie.cz::f96402b3-7d7b-49a6-bc1d-db8a91ea6c8a" providerId="AD" clId="Web-{3688DA21-70E2-74B9-3688-4BCBBD59511B}" dt="2021-09-23T14:49:57.882" v="0"/>
        <pc:sldMkLst>
          <pc:docMk/>
          <pc:sldMk cId="1590706577" sldId="548"/>
        </pc:sldMkLst>
      </pc:sldChg>
    </pc:docChg>
  </pc:docChgLst>
  <pc:docChgLst>
    <pc:chgData name="Veronika Příplatová" userId="S::veronika.priplatova@linkedakademie.cz::b37c4366-a682-4bcc-9bee-8fc3b17e609b" providerId="AD" clId="Web-{ACD96FD9-8D3D-EA33-6B72-1A882E67D3DB}"/>
    <pc:docChg chg="delSld">
      <pc:chgData name="Veronika Příplatová" userId="S::veronika.priplatova@linkedakademie.cz::b37c4366-a682-4bcc-9bee-8fc3b17e609b" providerId="AD" clId="Web-{ACD96FD9-8D3D-EA33-6B72-1A882E67D3DB}" dt="2021-09-24T15:21:22.759" v="15"/>
      <pc:docMkLst>
        <pc:docMk/>
      </pc:docMkLst>
      <pc:sldChg chg="del">
        <pc:chgData name="Veronika Příplatová" userId="S::veronika.priplatova@linkedakademie.cz::b37c4366-a682-4bcc-9bee-8fc3b17e609b" providerId="AD" clId="Web-{ACD96FD9-8D3D-EA33-6B72-1A882E67D3DB}" dt="2021-09-24T15:21:13.556" v="14"/>
        <pc:sldMkLst>
          <pc:docMk/>
          <pc:sldMk cId="2812436112" sldId="313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9"/>
        <pc:sldMkLst>
          <pc:docMk/>
          <pc:sldMk cId="3350897840" sldId="322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8"/>
        <pc:sldMkLst>
          <pc:docMk/>
          <pc:sldMk cId="400886734" sldId="642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7"/>
        <pc:sldMkLst>
          <pc:docMk/>
          <pc:sldMk cId="2694278984" sldId="644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6"/>
        <pc:sldMkLst>
          <pc:docMk/>
          <pc:sldMk cId="1565085042" sldId="645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5"/>
        <pc:sldMkLst>
          <pc:docMk/>
          <pc:sldMk cId="88166508" sldId="646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40" v="4"/>
        <pc:sldMkLst>
          <pc:docMk/>
          <pc:sldMk cId="3733854603" sldId="647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40" v="3"/>
        <pc:sldMkLst>
          <pc:docMk/>
          <pc:sldMk cId="1677696842" sldId="648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13"/>
        <pc:sldMkLst>
          <pc:docMk/>
          <pc:sldMk cId="690618395" sldId="649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12"/>
        <pc:sldMkLst>
          <pc:docMk/>
          <pc:sldMk cId="1812477657" sldId="650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11"/>
        <pc:sldMkLst>
          <pc:docMk/>
          <pc:sldMk cId="2367836439" sldId="651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56" v="10"/>
        <pc:sldMkLst>
          <pc:docMk/>
          <pc:sldMk cId="503004933" sldId="652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40" v="1"/>
        <pc:sldMkLst>
          <pc:docMk/>
          <pc:sldMk cId="1434951343" sldId="675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40" v="2"/>
        <pc:sldMkLst>
          <pc:docMk/>
          <pc:sldMk cId="3567714163" sldId="788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13.540" v="0"/>
        <pc:sldMkLst>
          <pc:docMk/>
          <pc:sldMk cId="3466624838" sldId="790"/>
        </pc:sldMkLst>
      </pc:sldChg>
      <pc:sldChg chg="del">
        <pc:chgData name="Veronika Příplatová" userId="S::veronika.priplatova@linkedakademie.cz::b37c4366-a682-4bcc-9bee-8fc3b17e609b" providerId="AD" clId="Web-{ACD96FD9-8D3D-EA33-6B72-1A882E67D3DB}" dt="2021-09-24T15:21:22.759" v="15"/>
        <pc:sldMkLst>
          <pc:docMk/>
          <pc:sldMk cId="3910649328" sldId="802"/>
        </pc:sldMkLst>
      </pc:sldChg>
    </pc:docChg>
  </pc:docChgLst>
  <pc:docChgLst>
    <pc:chgData name="Veronika Příplatová" userId="S::veronika.priplatova@linkedakademie.cz::b37c4366-a682-4bcc-9bee-8fc3b17e609b" providerId="AD" clId="Web-{7365421D-77AA-071F-D423-98F660F3F2AA}"/>
    <pc:docChg chg="modSld">
      <pc:chgData name="Veronika Příplatová" userId="S::veronika.priplatova@linkedakademie.cz::b37c4366-a682-4bcc-9bee-8fc3b17e609b" providerId="AD" clId="Web-{7365421D-77AA-071F-D423-98F660F3F2AA}" dt="2021-09-24T06:03:26.787" v="15" actId="20577"/>
      <pc:docMkLst>
        <pc:docMk/>
      </pc:docMkLst>
      <pc:sldChg chg="delSp">
        <pc:chgData name="Veronika Příplatová" userId="S::veronika.priplatova@linkedakademie.cz::b37c4366-a682-4bcc-9bee-8fc3b17e609b" providerId="AD" clId="Web-{7365421D-77AA-071F-D423-98F660F3F2AA}" dt="2021-09-24T05:49:41.049" v="0"/>
        <pc:sldMkLst>
          <pc:docMk/>
          <pc:sldMk cId="3350897840" sldId="322"/>
        </pc:sldMkLst>
        <pc:spChg chg="del">
          <ac:chgData name="Veronika Příplatová" userId="S::veronika.priplatova@linkedakademie.cz::b37c4366-a682-4bcc-9bee-8fc3b17e609b" providerId="AD" clId="Web-{7365421D-77AA-071F-D423-98F660F3F2AA}" dt="2021-09-24T05:49:41.049" v="0"/>
          <ac:spMkLst>
            <pc:docMk/>
            <pc:sldMk cId="3350897840" sldId="322"/>
            <ac:spMk id="2" creationId="{96FA4A4B-F156-4206-87A9-CDC015CB59FD}"/>
          </ac:spMkLst>
        </pc:spChg>
      </pc:sldChg>
      <pc:sldChg chg="delCm">
        <pc:chgData name="Veronika Příplatová" userId="S::veronika.priplatova@linkedakademie.cz::b37c4366-a682-4bcc-9bee-8fc3b17e609b" providerId="AD" clId="Web-{7365421D-77AA-071F-D423-98F660F3F2AA}" dt="2021-09-24T05:50:15.643" v="1"/>
        <pc:sldMkLst>
          <pc:docMk/>
          <pc:sldMk cId="2694278984" sldId="644"/>
        </pc:sldMkLst>
      </pc:sldChg>
      <pc:sldChg chg="delCm">
        <pc:chgData name="Veronika Příplatová" userId="S::veronika.priplatova@linkedakademie.cz::b37c4366-a682-4bcc-9bee-8fc3b17e609b" providerId="AD" clId="Web-{7365421D-77AA-071F-D423-98F660F3F2AA}" dt="2021-09-24T05:53:15.709" v="2"/>
        <pc:sldMkLst>
          <pc:docMk/>
          <pc:sldMk cId="1978662493" sldId="671"/>
        </pc:sldMkLst>
      </pc:sldChg>
      <pc:sldChg chg="modSp addCm">
        <pc:chgData name="Veronika Příplatová" userId="S::veronika.priplatova@linkedakademie.cz::b37c4366-a682-4bcc-9bee-8fc3b17e609b" providerId="AD" clId="Web-{7365421D-77AA-071F-D423-98F660F3F2AA}" dt="2021-09-24T06:02:55.270" v="11"/>
        <pc:sldMkLst>
          <pc:docMk/>
          <pc:sldMk cId="3189772178" sldId="679"/>
        </pc:sldMkLst>
        <pc:spChg chg="mod">
          <ac:chgData name="Veronika Příplatová" userId="S::veronika.priplatova@linkedakademie.cz::b37c4366-a682-4bcc-9bee-8fc3b17e609b" providerId="AD" clId="Web-{7365421D-77AA-071F-D423-98F660F3F2AA}" dt="2021-09-24T06:01:30.234" v="10" actId="14100"/>
          <ac:spMkLst>
            <pc:docMk/>
            <pc:sldMk cId="3189772178" sldId="679"/>
            <ac:spMk id="3" creationId="{6EBD6E1E-667D-42BA-82E0-59AE1FE64CBB}"/>
          </ac:spMkLst>
        </pc:spChg>
      </pc:sldChg>
      <pc:sldChg chg="modSp">
        <pc:chgData name="Veronika Příplatová" userId="S::veronika.priplatova@linkedakademie.cz::b37c4366-a682-4bcc-9bee-8fc3b17e609b" providerId="AD" clId="Web-{7365421D-77AA-071F-D423-98F660F3F2AA}" dt="2021-09-24T06:03:26.787" v="15" actId="20577"/>
        <pc:sldMkLst>
          <pc:docMk/>
          <pc:sldMk cId="3954696391" sldId="795"/>
        </pc:sldMkLst>
        <pc:spChg chg="mod">
          <ac:chgData name="Veronika Příplatová" userId="S::veronika.priplatova@linkedakademie.cz::b37c4366-a682-4bcc-9bee-8fc3b17e609b" providerId="AD" clId="Web-{7365421D-77AA-071F-D423-98F660F3F2AA}" dt="2021-09-24T06:03:26.787" v="15" actId="20577"/>
          <ac:spMkLst>
            <pc:docMk/>
            <pc:sldMk cId="3954696391" sldId="795"/>
            <ac:spMk id="3" creationId="{6266CB36-E546-4AD3-89E6-50126D563548}"/>
          </ac:spMkLst>
        </pc:spChg>
      </pc:sldChg>
    </pc:docChg>
  </pc:docChgLst>
  <pc:docChgLst>
    <pc:chgData name="Jana Bártíková" userId="S::jana.bartikova@linkedakademie.cz::f96402b3-7d7b-49a6-bc1d-db8a91ea6c8a" providerId="AD" clId="Web-{BB2AEB5A-FEB7-915D-A242-ECC9AF8A2FB5}"/>
    <pc:docChg chg="modSld">
      <pc:chgData name="Jana Bártíková" userId="S::jana.bartikova@linkedakademie.cz::f96402b3-7d7b-49a6-bc1d-db8a91ea6c8a" providerId="AD" clId="Web-{BB2AEB5A-FEB7-915D-A242-ECC9AF8A2FB5}" dt="2021-09-23T10:38:53.473" v="4"/>
      <pc:docMkLst>
        <pc:docMk/>
      </pc:docMkLst>
      <pc:sldChg chg="modSp addCm">
        <pc:chgData name="Jana Bártíková" userId="S::jana.bartikova@linkedakademie.cz::f96402b3-7d7b-49a6-bc1d-db8a91ea6c8a" providerId="AD" clId="Web-{BB2AEB5A-FEB7-915D-A242-ECC9AF8A2FB5}" dt="2021-09-23T10:38:53.473" v="4"/>
        <pc:sldMkLst>
          <pc:docMk/>
          <pc:sldMk cId="982048565" sldId="787"/>
        </pc:sldMkLst>
        <pc:spChg chg="mod">
          <ac:chgData name="Jana Bártíková" userId="S::jana.bartikova@linkedakademie.cz::f96402b3-7d7b-49a6-bc1d-db8a91ea6c8a" providerId="AD" clId="Web-{BB2AEB5A-FEB7-915D-A242-ECC9AF8A2FB5}" dt="2021-09-23T10:38:39.973" v="3" actId="20577"/>
          <ac:spMkLst>
            <pc:docMk/>
            <pc:sldMk cId="982048565" sldId="787"/>
            <ac:spMk id="6" creationId="{00000000-0000-0000-0000-000000000000}"/>
          </ac:spMkLst>
        </pc:spChg>
      </pc:sldChg>
    </pc:docChg>
  </pc:docChgLst>
  <pc:docChgLst>
    <pc:chgData name="Jana Bártíková" userId="S::jana.bartikova@linkedakademie.cz::f96402b3-7d7b-49a6-bc1d-db8a91ea6c8a" providerId="AD" clId="Web-{8711A416-9693-A07C-D29A-6C04504AAD61}"/>
    <pc:docChg chg="">
      <pc:chgData name="Jana Bártíková" userId="S::jana.bartikova@linkedakademie.cz::f96402b3-7d7b-49a6-bc1d-db8a91ea6c8a" providerId="AD" clId="Web-{8711A416-9693-A07C-D29A-6C04504AAD61}" dt="2021-09-23T14:30:12.103" v="0"/>
      <pc:docMkLst>
        <pc:docMk/>
      </pc:docMkLst>
      <pc:sldChg chg="addCm">
        <pc:chgData name="Jana Bártíková" userId="S::jana.bartikova@linkedakademie.cz::f96402b3-7d7b-49a6-bc1d-db8a91ea6c8a" providerId="AD" clId="Web-{8711A416-9693-A07C-D29A-6C04504AAD61}" dt="2021-09-23T14:30:12.103" v="0"/>
        <pc:sldMkLst>
          <pc:docMk/>
          <pc:sldMk cId="412626794" sldId="784"/>
        </pc:sldMkLst>
      </pc:sldChg>
    </pc:docChg>
  </pc:docChgLst>
  <pc:docChgLst>
    <pc:chgData name="Jana Bártíková" userId="S::jana.bartikova@linkedakademie.cz::f96402b3-7d7b-49a6-bc1d-db8a91ea6c8a" providerId="AD" clId="Web-{04339E09-5FE0-707A-2FE1-45D5FF55A04F}"/>
    <pc:docChg chg="modSld">
      <pc:chgData name="Jana Bártíková" userId="S::jana.bartikova@linkedakademie.cz::f96402b3-7d7b-49a6-bc1d-db8a91ea6c8a" providerId="AD" clId="Web-{04339E09-5FE0-707A-2FE1-45D5FF55A04F}" dt="2021-09-23T17:04:23.802" v="81"/>
      <pc:docMkLst>
        <pc:docMk/>
      </pc:docMkLst>
      <pc:sldChg chg="delCm">
        <pc:chgData name="Jana Bártíková" userId="S::jana.bartikova@linkedakademie.cz::f96402b3-7d7b-49a6-bc1d-db8a91ea6c8a" providerId="AD" clId="Web-{04339E09-5FE0-707A-2FE1-45D5FF55A04F}" dt="2021-09-23T16:54:20.897" v="71"/>
        <pc:sldMkLst>
          <pc:docMk/>
          <pc:sldMk cId="1977876988" sldId="344"/>
        </pc:sldMkLst>
      </pc:sldChg>
      <pc:sldChg chg="modSp">
        <pc:chgData name="Jana Bártíková" userId="S::jana.bartikova@linkedakademie.cz::f96402b3-7d7b-49a6-bc1d-db8a91ea6c8a" providerId="AD" clId="Web-{04339E09-5FE0-707A-2FE1-45D5FF55A04F}" dt="2021-09-23T16:54:13.444" v="70" actId="20577"/>
        <pc:sldMkLst>
          <pc:docMk/>
          <pc:sldMk cId="2586236563" sldId="660"/>
        </pc:sldMkLst>
        <pc:spChg chg="mod">
          <ac:chgData name="Jana Bártíková" userId="S::jana.bartikova@linkedakademie.cz::f96402b3-7d7b-49a6-bc1d-db8a91ea6c8a" providerId="AD" clId="Web-{04339E09-5FE0-707A-2FE1-45D5FF55A04F}" dt="2021-09-23T16:54:13.444" v="70" actId="20577"/>
          <ac:spMkLst>
            <pc:docMk/>
            <pc:sldMk cId="2586236563" sldId="660"/>
            <ac:spMk id="6" creationId="{0F56BA08-AD02-427C-98EC-4BFD32F99024}"/>
          </ac:spMkLst>
        </pc:spChg>
      </pc:sldChg>
      <pc:sldChg chg="delCm">
        <pc:chgData name="Jana Bártíková" userId="S::jana.bartikova@linkedakademie.cz::f96402b3-7d7b-49a6-bc1d-db8a91ea6c8a" providerId="AD" clId="Web-{04339E09-5FE0-707A-2FE1-45D5FF55A04F}" dt="2021-09-23T17:01:48.876" v="79"/>
        <pc:sldMkLst>
          <pc:docMk/>
          <pc:sldMk cId="673657306" sldId="661"/>
        </pc:sldMkLst>
      </pc:sldChg>
      <pc:sldChg chg="delCm">
        <pc:chgData name="Jana Bártíková" userId="S::jana.bartikova@linkedakademie.cz::f96402b3-7d7b-49a6-bc1d-db8a91ea6c8a" providerId="AD" clId="Web-{04339E09-5FE0-707A-2FE1-45D5FF55A04F}" dt="2021-09-23T16:55:28.320" v="73"/>
        <pc:sldMkLst>
          <pc:docMk/>
          <pc:sldMk cId="1978662493" sldId="671"/>
        </pc:sldMkLst>
      </pc:sldChg>
      <pc:sldChg chg="addCm modCm">
        <pc:chgData name="Jana Bártíková" userId="S::jana.bartikova@linkedakademie.cz::f96402b3-7d7b-49a6-bc1d-db8a91ea6c8a" providerId="AD" clId="Web-{04339E09-5FE0-707A-2FE1-45D5FF55A04F}" dt="2021-09-23T17:00:54.562" v="75"/>
        <pc:sldMkLst>
          <pc:docMk/>
          <pc:sldMk cId="3189772178" sldId="679"/>
        </pc:sldMkLst>
      </pc:sldChg>
      <pc:sldChg chg="addCm">
        <pc:chgData name="Jana Bártíková" userId="S::jana.bartikova@linkedakademie.cz::f96402b3-7d7b-49a6-bc1d-db8a91ea6c8a" providerId="AD" clId="Web-{04339E09-5FE0-707A-2FE1-45D5FF55A04F}" dt="2021-09-23T17:03:39.535" v="80"/>
        <pc:sldMkLst>
          <pc:docMk/>
          <pc:sldMk cId="2450962440" sldId="685"/>
        </pc:sldMkLst>
      </pc:sldChg>
      <pc:sldChg chg="addCm">
        <pc:chgData name="Jana Bártíková" userId="S::jana.bartikova@linkedakademie.cz::f96402b3-7d7b-49a6-bc1d-db8a91ea6c8a" providerId="AD" clId="Web-{04339E09-5FE0-707A-2FE1-45D5FF55A04F}" dt="2021-09-23T17:04:23.802" v="81"/>
        <pc:sldMkLst>
          <pc:docMk/>
          <pc:sldMk cId="379790454" sldId="767"/>
        </pc:sldMkLst>
      </pc:sldChg>
      <pc:sldChg chg="delCm">
        <pc:chgData name="Jana Bártíková" userId="S::jana.bartikova@linkedakademie.cz::f96402b3-7d7b-49a6-bc1d-db8a91ea6c8a" providerId="AD" clId="Web-{04339E09-5FE0-707A-2FE1-45D5FF55A04F}" dt="2021-09-23T16:51:19.330" v="3"/>
        <pc:sldMkLst>
          <pc:docMk/>
          <pc:sldMk cId="448133128" sldId="770"/>
        </pc:sldMkLst>
      </pc:sldChg>
      <pc:sldChg chg="addCm modCm">
        <pc:chgData name="Jana Bártíková" userId="S::jana.bartikova@linkedakademie.cz::f96402b3-7d7b-49a6-bc1d-db8a91ea6c8a" providerId="AD" clId="Web-{04339E09-5FE0-707A-2FE1-45D5FF55A04F}" dt="2021-09-23T16:55:10.007" v="72"/>
        <pc:sldMkLst>
          <pc:docMk/>
          <pc:sldMk cId="3466624838" sldId="790"/>
        </pc:sldMkLst>
      </pc:sldChg>
      <pc:sldChg chg="delCm">
        <pc:chgData name="Jana Bártíková" userId="S::jana.bartikova@linkedakademie.cz::f96402b3-7d7b-49a6-bc1d-db8a91ea6c8a" providerId="AD" clId="Web-{04339E09-5FE0-707A-2FE1-45D5FF55A04F}" dt="2021-09-23T17:01:10.906" v="76"/>
        <pc:sldMkLst>
          <pc:docMk/>
          <pc:sldMk cId="806882174" sldId="792"/>
        </pc:sldMkLst>
      </pc:sldChg>
      <pc:sldChg chg="delCm">
        <pc:chgData name="Jana Bártíková" userId="S::jana.bartikova@linkedakademie.cz::f96402b3-7d7b-49a6-bc1d-db8a91ea6c8a" providerId="AD" clId="Web-{04339E09-5FE0-707A-2FE1-45D5FF55A04F}" dt="2021-09-23T17:01:31.672" v="77"/>
        <pc:sldMkLst>
          <pc:docMk/>
          <pc:sldMk cId="1342189869" sldId="793"/>
        </pc:sldMkLst>
      </pc:sldChg>
      <pc:sldChg chg="modSp">
        <pc:chgData name="Jana Bártíková" userId="S::jana.bartikova@linkedakademie.cz::f96402b3-7d7b-49a6-bc1d-db8a91ea6c8a" providerId="AD" clId="Web-{04339E09-5FE0-707A-2FE1-45D5FF55A04F}" dt="2021-09-23T16:50:29.657" v="1" actId="20577"/>
        <pc:sldMkLst>
          <pc:docMk/>
          <pc:sldMk cId="3291582464" sldId="794"/>
        </pc:sldMkLst>
        <pc:spChg chg="mod">
          <ac:chgData name="Jana Bártíková" userId="S::jana.bartikova@linkedakademie.cz::f96402b3-7d7b-49a6-bc1d-db8a91ea6c8a" providerId="AD" clId="Web-{04339E09-5FE0-707A-2FE1-45D5FF55A04F}" dt="2021-09-23T16:50:29.657" v="1" actId="20577"/>
          <ac:spMkLst>
            <pc:docMk/>
            <pc:sldMk cId="3291582464" sldId="794"/>
            <ac:spMk id="3" creationId="{00000000-0000-0000-0000-000000000000}"/>
          </ac:spMkLst>
        </pc:spChg>
      </pc:sldChg>
      <pc:sldChg chg="delCm">
        <pc:chgData name="Jana Bártíková" userId="S::jana.bartikova@linkedakademie.cz::f96402b3-7d7b-49a6-bc1d-db8a91ea6c8a" providerId="AD" clId="Web-{04339E09-5FE0-707A-2FE1-45D5FF55A04F}" dt="2021-09-23T17:01:38.579" v="78"/>
        <pc:sldMkLst>
          <pc:docMk/>
          <pc:sldMk cId="2511576530" sldId="797"/>
        </pc:sldMkLst>
      </pc:sldChg>
      <pc:sldChg chg="addCm">
        <pc:chgData name="Jana Bártíková" userId="S::jana.bartikova@linkedakademie.cz::f96402b3-7d7b-49a6-bc1d-db8a91ea6c8a" providerId="AD" clId="Web-{04339E09-5FE0-707A-2FE1-45D5FF55A04F}" dt="2021-09-23T16:50:56.580" v="2"/>
        <pc:sldMkLst>
          <pc:docMk/>
          <pc:sldMk cId="3910649328" sldId="802"/>
        </pc:sldMkLst>
      </pc:sldChg>
    </pc:docChg>
  </pc:docChgLst>
  <pc:docChgLst>
    <pc:chgData name="Jana Bártíková" userId="S::jana.bartikova@linkedakademie.cz::f96402b3-7d7b-49a6-bc1d-db8a91ea6c8a" providerId="AD" clId="Web-{E3C430A4-23D9-4692-BFCD-4463230BD943}"/>
    <pc:docChg chg="">
      <pc:chgData name="Jana Bártíková" userId="S::jana.bartikova@linkedakademie.cz::f96402b3-7d7b-49a6-bc1d-db8a91ea6c8a" providerId="AD" clId="Web-{E3C430A4-23D9-4692-BFCD-4463230BD943}" dt="2021-09-23T14:32:52.456" v="0"/>
      <pc:docMkLst>
        <pc:docMk/>
      </pc:docMkLst>
      <pc:sldChg chg="addCm">
        <pc:chgData name="Jana Bártíková" userId="S::jana.bartikova@linkedakademie.cz::f96402b3-7d7b-49a6-bc1d-db8a91ea6c8a" providerId="AD" clId="Web-{E3C430A4-23D9-4692-BFCD-4463230BD943}" dt="2021-09-23T14:32:52.456" v="0"/>
        <pc:sldMkLst>
          <pc:docMk/>
          <pc:sldMk cId="3350897840" sldId="322"/>
        </pc:sldMkLst>
      </pc:sldChg>
    </pc:docChg>
  </pc:docChgLst>
  <pc:docChgLst>
    <pc:chgData name="Veronika Příplatová" userId="S::veronika.priplatova@linkedakademie.cz::b37c4366-a682-4bcc-9bee-8fc3b17e609b" providerId="AD" clId="Web-{DF4062AD-CA6E-C657-1D45-02EE2AA7D675}"/>
    <pc:docChg chg="modSld">
      <pc:chgData name="Veronika Příplatová" userId="S::veronika.priplatova@linkedakademie.cz::b37c4366-a682-4bcc-9bee-8fc3b17e609b" providerId="AD" clId="Web-{DF4062AD-CA6E-C657-1D45-02EE2AA7D675}" dt="2021-09-23T10:38:06.274" v="12"/>
      <pc:docMkLst>
        <pc:docMk/>
      </pc:docMkLst>
      <pc:sldChg chg="delSp">
        <pc:chgData name="Veronika Příplatová" userId="S::veronika.priplatova@linkedakademie.cz::b37c4366-a682-4bcc-9bee-8fc3b17e609b" providerId="AD" clId="Web-{DF4062AD-CA6E-C657-1D45-02EE2AA7D675}" dt="2021-09-23T10:38:06.274" v="12"/>
        <pc:sldMkLst>
          <pc:docMk/>
          <pc:sldMk cId="1251493203" sldId="256"/>
        </pc:sldMkLst>
        <pc:picChg chg="del">
          <ac:chgData name="Veronika Příplatová" userId="S::veronika.priplatova@linkedakademie.cz::b37c4366-a682-4bcc-9bee-8fc3b17e609b" providerId="AD" clId="Web-{DF4062AD-CA6E-C657-1D45-02EE2AA7D675}" dt="2021-09-23T10:38:06.274" v="12"/>
          <ac:picMkLst>
            <pc:docMk/>
            <pc:sldMk cId="1251493203" sldId="256"/>
            <ac:picMk id="5" creationId="{00000000-0000-0000-0000-000000000000}"/>
          </ac:picMkLst>
        </pc:picChg>
      </pc:sldChg>
      <pc:sldChg chg="modSp">
        <pc:chgData name="Veronika Příplatová" userId="S::veronika.priplatova@linkedakademie.cz::b37c4366-a682-4bcc-9bee-8fc3b17e609b" providerId="AD" clId="Web-{DF4062AD-CA6E-C657-1D45-02EE2AA7D675}" dt="2021-09-23T10:33:37.347" v="10" actId="20577"/>
        <pc:sldMkLst>
          <pc:docMk/>
          <pc:sldMk cId="295233157" sldId="258"/>
        </pc:sldMkLst>
        <pc:spChg chg="mod">
          <ac:chgData name="Veronika Příplatová" userId="S::veronika.priplatova@linkedakademie.cz::b37c4366-a682-4bcc-9bee-8fc3b17e609b" providerId="AD" clId="Web-{DF4062AD-CA6E-C657-1D45-02EE2AA7D675}" dt="2021-09-23T10:33:37.347" v="10" actId="20577"/>
          <ac:spMkLst>
            <pc:docMk/>
            <pc:sldMk cId="295233157" sldId="258"/>
            <ac:spMk id="6" creationId="{00000000-0000-0000-0000-000000000000}"/>
          </ac:spMkLst>
        </pc:spChg>
      </pc:sldChg>
      <pc:sldChg chg="delSp modSp addCm">
        <pc:chgData name="Veronika Příplatová" userId="S::veronika.priplatova@linkedakademie.cz::b37c4366-a682-4bcc-9bee-8fc3b17e609b" providerId="AD" clId="Web-{DF4062AD-CA6E-C657-1D45-02EE2AA7D675}" dt="2021-09-23T10:35:32.865" v="11"/>
        <pc:sldMkLst>
          <pc:docMk/>
          <pc:sldMk cId="982048565" sldId="787"/>
        </pc:sldMkLst>
        <pc:picChg chg="del mod">
          <ac:chgData name="Veronika Příplatová" userId="S::veronika.priplatova@linkedakademie.cz::b37c4366-a682-4bcc-9bee-8fc3b17e609b" providerId="AD" clId="Web-{DF4062AD-CA6E-C657-1D45-02EE2AA7D675}" dt="2021-09-23T10:32:18.392" v="1"/>
          <ac:picMkLst>
            <pc:docMk/>
            <pc:sldMk cId="982048565" sldId="787"/>
            <ac:picMk id="7" creationId="{5C9DD568-8A31-4224-8894-2FB629B931A7}"/>
          </ac:picMkLst>
        </pc:picChg>
      </pc:sldChg>
    </pc:docChg>
  </pc:docChgLst>
  <pc:docChgLst>
    <pc:chgData name="Veronika Příplatová" userId="S::veronika.priplatova@linkedakademie.cz::b37c4366-a682-4bcc-9bee-8fc3b17e609b" providerId="AD" clId="Web-{AC221D90-61C5-A543-22EE-02D129ACD5CE}"/>
    <pc:docChg chg="delSld">
      <pc:chgData name="Veronika Příplatová" userId="S::veronika.priplatova@linkedakademie.cz::b37c4366-a682-4bcc-9bee-8fc3b17e609b" providerId="AD" clId="Web-{AC221D90-61C5-A543-22EE-02D129ACD5CE}" dt="2021-09-24T15:18:07.205" v="79"/>
      <pc:docMkLst>
        <pc:docMk/>
      </pc:docMkLst>
      <pc:sldChg chg="del">
        <pc:chgData name="Veronika Příplatová" userId="S::veronika.priplatova@linkedakademie.cz::b37c4366-a682-4bcc-9bee-8fc3b17e609b" providerId="AD" clId="Web-{AC221D90-61C5-A543-22EE-02D129ACD5CE}" dt="2021-09-24T15:18:07.174" v="56"/>
        <pc:sldMkLst>
          <pc:docMk/>
          <pc:sldMk cId="409334723" sldId="29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3"/>
        <pc:sldMkLst>
          <pc:docMk/>
          <pc:sldMk cId="250391238" sldId="31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5"/>
        <pc:sldMkLst>
          <pc:docMk/>
          <pc:sldMk cId="1008314674" sldId="32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2"/>
        <pc:sldMkLst>
          <pc:docMk/>
          <pc:sldMk cId="1316174068" sldId="33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1"/>
        <pc:sldMkLst>
          <pc:docMk/>
          <pc:sldMk cId="2132974542" sldId="33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0"/>
        <pc:sldMkLst>
          <pc:docMk/>
          <pc:sldMk cId="4085018486" sldId="33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58" v="42"/>
        <pc:sldMkLst>
          <pc:docMk/>
          <pc:sldMk cId="2253380440" sldId="34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3.141" v="5"/>
        <pc:sldMkLst>
          <pc:docMk/>
          <pc:sldMk cId="665227925" sldId="46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4.922" v="7"/>
        <pc:sldMkLst>
          <pc:docMk/>
          <pc:sldMk cId="4100263881" sldId="46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2"/>
        <pc:sldMkLst>
          <pc:docMk/>
          <pc:sldMk cId="1366999670" sldId="46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28.064" v="29"/>
        <pc:sldMkLst>
          <pc:docMk/>
          <pc:sldMk cId="433084715" sldId="48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48" v="36"/>
        <pc:sldMkLst>
          <pc:docMk/>
          <pc:sldMk cId="174448343" sldId="48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1.204" v="15"/>
        <pc:sldMkLst>
          <pc:docMk/>
          <pc:sldMk cId="662512935" sldId="54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3.469" v="18"/>
        <pc:sldMkLst>
          <pc:docMk/>
          <pc:sldMk cId="380878006" sldId="54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7"/>
        <pc:sldMkLst>
          <pc:docMk/>
          <pc:sldMk cId="206973550" sldId="54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64" v="37"/>
        <pc:sldMkLst>
          <pc:docMk/>
          <pc:sldMk cId="966893089" sldId="54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3"/>
        <pc:sldMkLst>
          <pc:docMk/>
          <pc:sldMk cId="1590706577" sldId="54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28.079" v="32"/>
        <pc:sldMkLst>
          <pc:docMk/>
          <pc:sldMk cId="1092166880" sldId="58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2.579" v="17"/>
        <pc:sldMkLst>
          <pc:docMk/>
          <pc:sldMk cId="3080227566" sldId="61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3.954" v="6"/>
        <pc:sldMkLst>
          <pc:docMk/>
          <pc:sldMk cId="1484867707" sldId="63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5"/>
        <pc:sldMkLst>
          <pc:docMk/>
          <pc:sldMk cId="1974670411" sldId="63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49.094" v="0"/>
        <pc:sldMkLst>
          <pc:docMk/>
          <pc:sldMk cId="2348929429" sldId="68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49.954" v="1"/>
        <pc:sldMkLst>
          <pc:docMk/>
          <pc:sldMk cId="3453229552" sldId="68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2.204" v="4"/>
        <pc:sldMkLst>
          <pc:docMk/>
          <pc:sldMk cId="868439378" sldId="68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5.751" v="8"/>
        <pc:sldMkLst>
          <pc:docMk/>
          <pc:sldMk cId="3215762660" sldId="69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9.266" v="12"/>
        <pc:sldMkLst>
          <pc:docMk/>
          <pc:sldMk cId="3228099247" sldId="69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9.672" v="13"/>
        <pc:sldMkLst>
          <pc:docMk/>
          <pc:sldMk cId="441531371" sldId="69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1.766" v="16"/>
        <pc:sldMkLst>
          <pc:docMk/>
          <pc:sldMk cId="2078998682" sldId="70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9.095" v="21"/>
        <pc:sldMkLst>
          <pc:docMk/>
          <pc:sldMk cId="2069653095" sldId="703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9.095" v="20"/>
        <pc:sldMkLst>
          <pc:docMk/>
          <pc:sldMk cId="330806661" sldId="70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9.095" v="19"/>
        <pc:sldMkLst>
          <pc:docMk/>
          <pc:sldMk cId="3067138414" sldId="70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8"/>
        <pc:sldMkLst>
          <pc:docMk/>
          <pc:sldMk cId="2356665792" sldId="70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6"/>
        <pc:sldMkLst>
          <pc:docMk/>
          <pc:sldMk cId="1587751537" sldId="70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4"/>
        <pc:sldMkLst>
          <pc:docMk/>
          <pc:sldMk cId="228141946" sldId="71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64" v="40"/>
        <pc:sldMkLst>
          <pc:docMk/>
          <pc:sldMk cId="3442344223" sldId="713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64" v="38"/>
        <pc:sldMkLst>
          <pc:docMk/>
          <pc:sldMk cId="3517122407" sldId="71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28.079" v="33"/>
        <pc:sldMkLst>
          <pc:docMk/>
          <pc:sldMk cId="3569154599" sldId="71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28.079" v="31"/>
        <pc:sldMkLst>
          <pc:docMk/>
          <pc:sldMk cId="2465885868" sldId="71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28.064" v="30"/>
        <pc:sldMkLst>
          <pc:docMk/>
          <pc:sldMk cId="3313123231" sldId="71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9"/>
        <pc:sldMkLst>
          <pc:docMk/>
          <pc:sldMk cId="3565337484" sldId="73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48" v="35"/>
        <pc:sldMkLst>
          <pc:docMk/>
          <pc:sldMk cId="180790376" sldId="73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48" v="34"/>
        <pc:sldMkLst>
          <pc:docMk/>
          <pc:sldMk cId="3234533568" sldId="73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6"/>
        <pc:sldMkLst>
          <pc:docMk/>
          <pc:sldMk cId="974950766" sldId="73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73"/>
        <pc:sldMkLst>
          <pc:docMk/>
          <pc:sldMk cId="1983639908" sldId="73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72"/>
        <pc:sldMkLst>
          <pc:docMk/>
          <pc:sldMk cId="3347321939" sldId="73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71"/>
        <pc:sldMkLst>
          <pc:docMk/>
          <pc:sldMk cId="3114939390" sldId="73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70"/>
        <pc:sldMkLst>
          <pc:docMk/>
          <pc:sldMk cId="2418659532" sldId="74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9"/>
        <pc:sldMkLst>
          <pc:docMk/>
          <pc:sldMk cId="2494523601" sldId="74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8"/>
        <pc:sldMkLst>
          <pc:docMk/>
          <pc:sldMk cId="1142608419" sldId="743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7"/>
        <pc:sldMkLst>
          <pc:docMk/>
          <pc:sldMk cId="231045165" sldId="74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6"/>
        <pc:sldMkLst>
          <pc:docMk/>
          <pc:sldMk cId="1153640522" sldId="74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5"/>
        <pc:sldMkLst>
          <pc:docMk/>
          <pc:sldMk cId="193908314" sldId="74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89" v="64"/>
        <pc:sldMkLst>
          <pc:docMk/>
          <pc:sldMk cId="1666253686" sldId="74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62"/>
        <pc:sldMkLst>
          <pc:docMk/>
          <pc:sldMk cId="341100941" sldId="75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61"/>
        <pc:sldMkLst>
          <pc:docMk/>
          <pc:sldMk cId="2880363185" sldId="75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60"/>
        <pc:sldMkLst>
          <pc:docMk/>
          <pc:sldMk cId="1034836166" sldId="75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9"/>
        <pc:sldMkLst>
          <pc:docMk/>
          <pc:sldMk cId="2001357018" sldId="753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8"/>
        <pc:sldMkLst>
          <pc:docMk/>
          <pc:sldMk cId="205741849" sldId="75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47"/>
        <pc:sldMkLst>
          <pc:docMk/>
          <pc:sldMk cId="3881470378" sldId="75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49"/>
        <pc:sldMkLst>
          <pc:docMk/>
          <pc:sldMk cId="515216185" sldId="75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48"/>
        <pc:sldMkLst>
          <pc:docMk/>
          <pc:sldMk cId="3387221989" sldId="75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58" v="43"/>
        <pc:sldMkLst>
          <pc:docMk/>
          <pc:sldMk cId="2301081515" sldId="75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58" v="41"/>
        <pc:sldMkLst>
          <pc:docMk/>
          <pc:sldMk cId="2462963696" sldId="75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58" v="44"/>
        <pc:sldMkLst>
          <pc:docMk/>
          <pc:sldMk cId="2825369416" sldId="76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6.563" v="9"/>
        <pc:sldMkLst>
          <pc:docMk/>
          <pc:sldMk cId="2587090077" sldId="76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1.641" v="3"/>
        <pc:sldMkLst>
          <pc:docMk/>
          <pc:sldMk cId="38990436" sldId="77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37.564" v="39"/>
        <pc:sldMkLst>
          <pc:docMk/>
          <pc:sldMk cId="4017268182" sldId="77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46"/>
        <pc:sldMkLst>
          <pc:docMk/>
          <pc:sldMk cId="2221681475" sldId="777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4"/>
        <pc:sldMkLst>
          <pc:docMk/>
          <pc:sldMk cId="836352378" sldId="77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8"/>
        <pc:sldMkLst>
          <pc:docMk/>
          <pc:sldMk cId="2042699509" sldId="78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5"/>
        <pc:sldMkLst>
          <pc:docMk/>
          <pc:sldMk cId="892763276" sldId="782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4"/>
        <pc:sldMkLst>
          <pc:docMk/>
          <pc:sldMk cId="3182293458" sldId="783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205" v="77"/>
        <pc:sldMkLst>
          <pc:docMk/>
          <pc:sldMk cId="412626794" sldId="784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74" v="57"/>
        <pc:sldMkLst>
          <pc:docMk/>
          <pc:sldMk cId="2744140317" sldId="785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8:07.158" v="45"/>
        <pc:sldMkLst>
          <pc:docMk/>
          <pc:sldMk cId="2087154682" sldId="786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7.422" v="10"/>
        <pc:sldMkLst>
          <pc:docMk/>
          <pc:sldMk cId="2390579142" sldId="798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8.282" v="11"/>
        <pc:sldMkLst>
          <pc:docMk/>
          <pc:sldMk cId="803717456" sldId="799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00.454" v="14"/>
        <pc:sldMkLst>
          <pc:docMk/>
          <pc:sldMk cId="106337714" sldId="800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7:15.501" v="23"/>
        <pc:sldMkLst>
          <pc:docMk/>
          <pc:sldMk cId="4163021970" sldId="801"/>
        </pc:sldMkLst>
      </pc:sldChg>
      <pc:sldChg chg="del">
        <pc:chgData name="Veronika Příplatová" userId="S::veronika.priplatova@linkedakademie.cz::b37c4366-a682-4bcc-9bee-8fc3b17e609b" providerId="AD" clId="Web-{AC221D90-61C5-A543-22EE-02D129ACD5CE}" dt="2021-09-24T15:16:50.766" v="2"/>
        <pc:sldMkLst>
          <pc:docMk/>
          <pc:sldMk cId="2810616130" sldId="803"/>
        </pc:sldMkLst>
      </pc:sldChg>
    </pc:docChg>
  </pc:docChgLst>
  <pc:docChgLst>
    <pc:chgData name="Kryštof Kopecký" userId="S::krystof.kopecky@linkedakademie.cz::7ddb02ad-7398-47e7-9188-13de8e1e4bcc" providerId="AD" clId="Web-{CEC77D5B-1469-12D7-7468-BC6AC65F676A}"/>
    <pc:docChg chg="modSld">
      <pc:chgData name="Kryštof Kopecký" userId="S::krystof.kopecky@linkedakademie.cz::7ddb02ad-7398-47e7-9188-13de8e1e4bcc" providerId="AD" clId="Web-{CEC77D5B-1469-12D7-7468-BC6AC65F676A}" dt="2021-09-24T12:40:15.490" v="44"/>
      <pc:docMkLst>
        <pc:docMk/>
      </pc:docMkLst>
      <pc:sldChg chg="modSp addCm">
        <pc:chgData name="Kryštof Kopecký" userId="S::krystof.kopecky@linkedakademie.cz::7ddb02ad-7398-47e7-9188-13de8e1e4bcc" providerId="AD" clId="Web-{CEC77D5B-1469-12D7-7468-BC6AC65F676A}" dt="2021-09-24T12:34:10.391" v="21"/>
        <pc:sldMkLst>
          <pc:docMk/>
          <pc:sldMk cId="3350897840" sldId="322"/>
        </pc:sldMkLst>
        <pc:picChg chg="mod">
          <ac:chgData name="Kryštof Kopecký" userId="S::krystof.kopecky@linkedakademie.cz::7ddb02ad-7398-47e7-9188-13de8e1e4bcc" providerId="AD" clId="Web-{CEC77D5B-1469-12D7-7468-BC6AC65F676A}" dt="2021-09-24T12:30:29.597" v="15" actId="1076"/>
          <ac:picMkLst>
            <pc:docMk/>
            <pc:sldMk cId="3350897840" sldId="322"/>
            <ac:picMk id="12" creationId="{2E850D8A-F2CB-44FF-B99D-7E90B3F35301}"/>
          </ac:picMkLst>
        </pc:picChg>
        <pc:picChg chg="mod">
          <ac:chgData name="Kryštof Kopecký" userId="S::krystof.kopecky@linkedakademie.cz::7ddb02ad-7398-47e7-9188-13de8e1e4bcc" providerId="AD" clId="Web-{CEC77D5B-1469-12D7-7468-BC6AC65F676A}" dt="2021-09-24T12:31:13.099" v="19" actId="1076"/>
          <ac:picMkLst>
            <pc:docMk/>
            <pc:sldMk cId="3350897840" sldId="322"/>
            <ac:picMk id="14" creationId="{BFBB22A5-4500-42A1-8875-AF52CFDF0C43}"/>
          </ac:picMkLst>
        </pc:picChg>
        <pc:picChg chg="mod">
          <ac:chgData name="Kryštof Kopecký" userId="S::krystof.kopecky@linkedakademie.cz::7ddb02ad-7398-47e7-9188-13de8e1e4bcc" providerId="AD" clId="Web-{CEC77D5B-1469-12D7-7468-BC6AC65F676A}" dt="2021-09-24T12:31:17.865" v="20" actId="1076"/>
          <ac:picMkLst>
            <pc:docMk/>
            <pc:sldMk cId="3350897840" sldId="322"/>
            <ac:picMk id="18" creationId="{6650F9BD-7FEA-40E2-8067-3E44D8E5DAA2}"/>
          </ac:picMkLst>
        </pc:picChg>
        <pc:picChg chg="mod">
          <ac:chgData name="Kryštof Kopecký" userId="S::krystof.kopecky@linkedakademie.cz::7ddb02ad-7398-47e7-9188-13de8e1e4bcc" providerId="AD" clId="Web-{CEC77D5B-1469-12D7-7468-BC6AC65F676A}" dt="2021-09-24T12:30:26.503" v="14" actId="1076"/>
          <ac:picMkLst>
            <pc:docMk/>
            <pc:sldMk cId="3350897840" sldId="322"/>
            <ac:picMk id="20" creationId="{31162F29-665C-4FB2-943C-EB08CA1286DD}"/>
          </ac:picMkLst>
        </pc:picChg>
      </pc:sldChg>
      <pc:sldChg chg="addCm">
        <pc:chgData name="Kryštof Kopecký" userId="S::krystof.kopecky@linkedakademie.cz::7ddb02ad-7398-47e7-9188-13de8e1e4bcc" providerId="AD" clId="Web-{CEC77D5B-1469-12D7-7468-BC6AC65F676A}" dt="2021-09-24T12:40:15.490" v="44"/>
        <pc:sldMkLst>
          <pc:docMk/>
          <pc:sldMk cId="1366999670" sldId="464"/>
        </pc:sldMkLst>
      </pc:sldChg>
      <pc:sldChg chg="delSp addCm">
        <pc:chgData name="Kryštof Kopecký" userId="S::krystof.kopecky@linkedakademie.cz::7ddb02ad-7398-47e7-9188-13de8e1e4bcc" providerId="AD" clId="Web-{CEC77D5B-1469-12D7-7468-BC6AC65F676A}" dt="2021-09-24T12:37:29.887" v="25"/>
        <pc:sldMkLst>
          <pc:docMk/>
          <pc:sldMk cId="3189772178" sldId="679"/>
        </pc:sldMkLst>
        <pc:spChg chg="del">
          <ac:chgData name="Kryštof Kopecký" userId="S::krystof.kopecky@linkedakademie.cz::7ddb02ad-7398-47e7-9188-13de8e1e4bcc" providerId="AD" clId="Web-{CEC77D5B-1469-12D7-7468-BC6AC65F676A}" dt="2021-09-24T12:35:43.771" v="24"/>
          <ac:spMkLst>
            <pc:docMk/>
            <pc:sldMk cId="3189772178" sldId="679"/>
            <ac:spMk id="3" creationId="{6EBD6E1E-667D-42BA-82E0-59AE1FE64CBB}"/>
          </ac:spMkLst>
        </pc:spChg>
      </pc:sldChg>
      <pc:sldChg chg="modSp addCm">
        <pc:chgData name="Kryštof Kopecký" userId="S::krystof.kopecky@linkedakademie.cz::7ddb02ad-7398-47e7-9188-13de8e1e4bcc" providerId="AD" clId="Web-{CEC77D5B-1469-12D7-7468-BC6AC65F676A}" dt="2021-09-24T12:38:12.061" v="35"/>
        <pc:sldMkLst>
          <pc:docMk/>
          <pc:sldMk cId="2450962440" sldId="685"/>
        </pc:sldMkLst>
        <pc:graphicFrameChg chg="modGraphic">
          <ac:chgData name="Kryštof Kopecký" userId="S::krystof.kopecky@linkedakademie.cz::7ddb02ad-7398-47e7-9188-13de8e1e4bcc" providerId="AD" clId="Web-{CEC77D5B-1469-12D7-7468-BC6AC65F676A}" dt="2021-09-24T12:38:05.373" v="34" actId="20577"/>
          <ac:graphicFrameMkLst>
            <pc:docMk/>
            <pc:sldMk cId="2450962440" sldId="685"/>
            <ac:graphicFrameMk id="3" creationId="{54CAFC05-7FA7-4877-A79A-54B5B28581C7}"/>
          </ac:graphicFrameMkLst>
        </pc:graphicFrameChg>
      </pc:sldChg>
      <pc:sldChg chg="modSp addCm">
        <pc:chgData name="Kryštof Kopecký" userId="S::krystof.kopecky@linkedakademie.cz::7ddb02ad-7398-47e7-9188-13de8e1e4bcc" providerId="AD" clId="Web-{CEC77D5B-1469-12D7-7468-BC6AC65F676A}" dt="2021-09-24T12:38:47.672" v="41" actId="20577"/>
        <pc:sldMkLst>
          <pc:docMk/>
          <pc:sldMk cId="379790454" sldId="767"/>
        </pc:sldMkLst>
        <pc:spChg chg="mod">
          <ac:chgData name="Kryštof Kopecký" userId="S::krystof.kopecky@linkedakademie.cz::7ddb02ad-7398-47e7-9188-13de8e1e4bcc" providerId="AD" clId="Web-{CEC77D5B-1469-12D7-7468-BC6AC65F676A}" dt="2021-09-24T12:38:47.672" v="41" actId="20577"/>
          <ac:spMkLst>
            <pc:docMk/>
            <pc:sldMk cId="379790454" sldId="767"/>
            <ac:spMk id="5" creationId="{37D3AACF-EA14-4431-8E00-C93561ECCFB4}"/>
          </ac:spMkLst>
        </pc:spChg>
      </pc:sldChg>
      <pc:sldChg chg="addCm">
        <pc:chgData name="Kryštof Kopecký" userId="S::krystof.kopecky@linkedakademie.cz::7ddb02ad-7398-47e7-9188-13de8e1e4bcc" providerId="AD" clId="Web-{CEC77D5B-1469-12D7-7468-BC6AC65F676A}" dt="2021-09-24T12:39:07.923" v="42"/>
        <pc:sldMkLst>
          <pc:docMk/>
          <pc:sldMk cId="2587090077" sldId="768"/>
        </pc:sldMkLst>
      </pc:sldChg>
      <pc:sldChg chg="delSp addCm">
        <pc:chgData name="Kryštof Kopecký" userId="S::krystof.kopecky@linkedakademie.cz::7ddb02ad-7398-47e7-9188-13de8e1e4bcc" providerId="AD" clId="Web-{CEC77D5B-1469-12D7-7468-BC6AC65F676A}" dt="2021-09-24T12:35:32.958" v="23"/>
        <pc:sldMkLst>
          <pc:docMk/>
          <pc:sldMk cId="3954696391" sldId="795"/>
        </pc:sldMkLst>
        <pc:spChg chg="del">
          <ac:chgData name="Kryštof Kopecký" userId="S::krystof.kopecky@linkedakademie.cz::7ddb02ad-7398-47e7-9188-13de8e1e4bcc" providerId="AD" clId="Web-{CEC77D5B-1469-12D7-7468-BC6AC65F676A}" dt="2021-09-24T12:35:06.957" v="22"/>
          <ac:spMkLst>
            <pc:docMk/>
            <pc:sldMk cId="3954696391" sldId="795"/>
            <ac:spMk id="3" creationId="{6266CB36-E546-4AD3-89E6-50126D563548}"/>
          </ac:spMkLst>
        </pc:spChg>
      </pc:sldChg>
      <pc:sldChg chg="addCm">
        <pc:chgData name="Kryštof Kopecký" userId="S::krystof.kopecky@linkedakademie.cz::7ddb02ad-7398-47e7-9188-13de8e1e4bcc" providerId="AD" clId="Web-{CEC77D5B-1469-12D7-7468-BC6AC65F676A}" dt="2021-09-24T12:39:15.080" v="43"/>
        <pc:sldMkLst>
          <pc:docMk/>
          <pc:sldMk cId="2390579142" sldId="79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D979E-3CEA-48FC-BEA2-F96F2FEA466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D7DB57C-0FC3-4160-B0B6-6C6FD5006E4B}">
      <dgm:prSet/>
      <dgm:spPr>
        <a:xfrm>
          <a:off x="372805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Platforma </a:t>
          </a:r>
          <a:b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</a:b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 spolupráci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C02303C-F4B8-461F-BFF1-9CDB99B7D327}" type="parTrans" cxnId="{42389CAF-21CC-49AA-96AD-0EDF9932A523}">
      <dgm:prSet/>
      <dgm:spPr/>
      <dgm:t>
        <a:bodyPr/>
        <a:lstStyle/>
        <a:p>
          <a:endParaRPr lang="en-US"/>
        </a:p>
      </dgm:t>
    </dgm:pt>
    <dgm:pt modelId="{2370162C-D431-402F-9B6B-419F9DD59400}" type="sibTrans" cxnId="{42389CAF-21CC-49AA-96AD-0EDF9932A523}">
      <dgm:prSet/>
      <dgm:spPr/>
      <dgm:t>
        <a:bodyPr/>
        <a:lstStyle/>
        <a:p>
          <a:endParaRPr lang="en-US"/>
        </a:p>
      </dgm:t>
    </dgm:pt>
    <dgm:pt modelId="{897326FD-5E50-4326-8879-46A298824E58}">
      <dgm:prSet/>
      <dgm:spPr>
        <a:xfrm>
          <a:off x="2791043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Složení členské sítě a její cíle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FCFEE0-5BEB-4FEF-A4A7-4CDA911D5AE0}" type="parTrans" cxnId="{6A69574B-B1A0-4F36-A465-1F415AE528F8}">
      <dgm:prSet/>
      <dgm:spPr/>
      <dgm:t>
        <a:bodyPr/>
        <a:lstStyle/>
        <a:p>
          <a:endParaRPr lang="en-US"/>
        </a:p>
      </dgm:t>
    </dgm:pt>
    <dgm:pt modelId="{CFFBF391-BBEB-4D07-9DD8-D1721AFB3309}" type="sibTrans" cxnId="{6A69574B-B1A0-4F36-A465-1F415AE528F8}">
      <dgm:prSet/>
      <dgm:spPr/>
      <dgm:t>
        <a:bodyPr/>
        <a:lstStyle/>
        <a:p>
          <a:endParaRPr lang="en-US"/>
        </a:p>
      </dgm:t>
    </dgm:pt>
    <dgm:pt modelId="{04EA1927-363C-4995-A102-45675277337F}">
      <dgm:prSet/>
      <dgm:spPr>
        <a:xfrm>
          <a:off x="5209281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Zacílení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21339AD-B217-4748-9C78-BC32A8CC9234}" type="parTrans" cxnId="{BAA40AD7-D1F3-4855-B099-F3B44D2F6DF7}">
      <dgm:prSet/>
      <dgm:spPr/>
      <dgm:t>
        <a:bodyPr/>
        <a:lstStyle/>
        <a:p>
          <a:endParaRPr lang="en-US"/>
        </a:p>
      </dgm:t>
    </dgm:pt>
    <dgm:pt modelId="{01625E19-BC97-469F-BDD1-E8F757FBB23E}" type="sibTrans" cxnId="{BAA40AD7-D1F3-4855-B099-F3B44D2F6DF7}">
      <dgm:prSet/>
      <dgm:spPr/>
      <dgm:t>
        <a:bodyPr/>
        <a:lstStyle/>
        <a:p>
          <a:endParaRPr lang="en-US"/>
        </a:p>
      </dgm:t>
    </dgm:pt>
    <dgm:pt modelId="{8F9803A6-8A1F-4973-8855-F83D61C79FEF}">
      <dgm:prSet/>
      <dgm:spPr>
        <a:xfrm>
          <a:off x="7627519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Důvěryhodnost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1DC5256-ABA3-4645-B475-52290B341679}" type="parTrans" cxnId="{47FF255F-4BC4-40B1-A18B-1994D1280039}">
      <dgm:prSet/>
      <dgm:spPr/>
      <dgm:t>
        <a:bodyPr/>
        <a:lstStyle/>
        <a:p>
          <a:endParaRPr lang="en-US"/>
        </a:p>
      </dgm:t>
    </dgm:pt>
    <dgm:pt modelId="{5BAD64C0-E675-4EC8-B897-477420AA6D4B}" type="sibTrans" cxnId="{47FF255F-4BC4-40B1-A18B-1994D1280039}">
      <dgm:prSet/>
      <dgm:spPr/>
      <dgm:t>
        <a:bodyPr/>
        <a:lstStyle/>
        <a:p>
          <a:endParaRPr lang="en-US"/>
        </a:p>
      </dgm:t>
    </dgm:pt>
    <dgm:pt modelId="{293E969F-99CA-4F9F-9D30-08FB8A8570CA}" type="pres">
      <dgm:prSet presAssocID="{236D979E-3CEA-48FC-BEA2-F96F2FEA466A}" presName="root" presStyleCnt="0">
        <dgm:presLayoutVars>
          <dgm:dir/>
          <dgm:resizeHandles val="exact"/>
        </dgm:presLayoutVars>
      </dgm:prSet>
      <dgm:spPr/>
    </dgm:pt>
    <dgm:pt modelId="{A335BB2E-B482-4273-A79A-89DBC35C3117}" type="pres">
      <dgm:prSet presAssocID="{AD7DB57C-0FC3-4160-B0B6-6C6FD5006E4B}" presName="compNode" presStyleCnt="0"/>
      <dgm:spPr/>
    </dgm:pt>
    <dgm:pt modelId="{43B563F4-D888-4F3A-8881-943EFD2BDF1D}" type="pres">
      <dgm:prSet presAssocID="{AD7DB57C-0FC3-4160-B0B6-6C6FD5006E4B}" presName="iconBgRect" presStyleLbl="bgShp" presStyleIdx="0" presStyleCnt="4"/>
      <dgm:spPr>
        <a:xfrm>
          <a:off x="774129" y="709809"/>
          <a:ext cx="1255425" cy="1255425"/>
        </a:xfrm>
        <a:prstGeom prst="ellipse">
          <a:avLst/>
        </a:prstGeo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3681F8B9-17FB-4B3D-853C-1FAC0958C998}" type="pres">
      <dgm:prSet presAssocID="{AD7DB57C-0FC3-4160-B0B6-6C6FD5006E4B}" presName="iconRect" presStyleLbl="node1" presStyleIdx="0" presStyleCnt="4"/>
      <dgm:spPr>
        <a:xfrm>
          <a:off x="1041679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88BF645-C0DA-4E7C-BC78-8784EDC862C9}" type="pres">
      <dgm:prSet presAssocID="{AD7DB57C-0FC3-4160-B0B6-6C6FD5006E4B}" presName="spaceRect" presStyleCnt="0"/>
      <dgm:spPr/>
    </dgm:pt>
    <dgm:pt modelId="{BB71DA27-63D3-4033-9DA8-4175B0D58234}" type="pres">
      <dgm:prSet presAssocID="{AD7DB57C-0FC3-4160-B0B6-6C6FD5006E4B}" presName="textRect" presStyleLbl="revTx" presStyleIdx="0" presStyleCnt="4">
        <dgm:presLayoutVars>
          <dgm:chMax val="1"/>
          <dgm:chPref val="1"/>
        </dgm:presLayoutVars>
      </dgm:prSet>
      <dgm:spPr/>
    </dgm:pt>
    <dgm:pt modelId="{B14260D4-C2E4-41BD-8511-1C096957D645}" type="pres">
      <dgm:prSet presAssocID="{2370162C-D431-402F-9B6B-419F9DD59400}" presName="sibTrans" presStyleCnt="0"/>
      <dgm:spPr/>
    </dgm:pt>
    <dgm:pt modelId="{FF7568A6-F603-4441-AE83-D876766893BB}" type="pres">
      <dgm:prSet presAssocID="{897326FD-5E50-4326-8879-46A298824E58}" presName="compNode" presStyleCnt="0"/>
      <dgm:spPr/>
    </dgm:pt>
    <dgm:pt modelId="{6B37A56B-7750-428C-B7B8-FCBC2EF230CB}" type="pres">
      <dgm:prSet presAssocID="{897326FD-5E50-4326-8879-46A298824E58}" presName="iconBgRect" presStyleLbl="bgShp" presStyleIdx="1" presStyleCnt="4"/>
      <dgm:spPr>
        <a:xfrm>
          <a:off x="3192368" y="709809"/>
          <a:ext cx="1255425" cy="1255425"/>
        </a:xfrm>
        <a:prstGeom prst="ellipse">
          <a:avLst/>
        </a:prstGeom>
        <a:solidFill>
          <a:srgbClr val="28C4CC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A9DAC0E0-2662-4744-AEAB-84BB7328AA59}" type="pres">
      <dgm:prSet presAssocID="{897326FD-5E50-4326-8879-46A298824E58}" presName="iconRect" presStyleLbl="node1" presStyleIdx="1" presStyleCnt="4"/>
      <dgm:spPr>
        <a:xfrm>
          <a:off x="3459917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CBEE7B3-1652-4EB5-A0AE-8B214BC5D4B7}" type="pres">
      <dgm:prSet presAssocID="{897326FD-5E50-4326-8879-46A298824E58}" presName="spaceRect" presStyleCnt="0"/>
      <dgm:spPr/>
    </dgm:pt>
    <dgm:pt modelId="{02F07B54-5AC1-40FB-8725-8583A8692F63}" type="pres">
      <dgm:prSet presAssocID="{897326FD-5E50-4326-8879-46A298824E58}" presName="textRect" presStyleLbl="revTx" presStyleIdx="1" presStyleCnt="4">
        <dgm:presLayoutVars>
          <dgm:chMax val="1"/>
          <dgm:chPref val="1"/>
        </dgm:presLayoutVars>
      </dgm:prSet>
      <dgm:spPr/>
    </dgm:pt>
    <dgm:pt modelId="{7F517AA4-1D85-4B64-8BDC-8C386105D94A}" type="pres">
      <dgm:prSet presAssocID="{CFFBF391-BBEB-4D07-9DD8-D1721AFB3309}" presName="sibTrans" presStyleCnt="0"/>
      <dgm:spPr/>
    </dgm:pt>
    <dgm:pt modelId="{4A366CFF-6667-4B0A-9946-E163333464C5}" type="pres">
      <dgm:prSet presAssocID="{04EA1927-363C-4995-A102-45675277337F}" presName="compNode" presStyleCnt="0"/>
      <dgm:spPr/>
    </dgm:pt>
    <dgm:pt modelId="{E0C0A9DA-F6FD-4083-88CE-569BCB9D66AD}" type="pres">
      <dgm:prSet presAssocID="{04EA1927-363C-4995-A102-45675277337F}" presName="iconBgRect" presStyleLbl="bgShp" presStyleIdx="2" presStyleCnt="4"/>
      <dgm:spPr>
        <a:xfrm>
          <a:off x="5610606" y="709809"/>
          <a:ext cx="1255425" cy="1255425"/>
        </a:xfrm>
        <a:prstGeom prst="ellipse">
          <a:avLst/>
        </a:prstGeom>
        <a:solidFill>
          <a:srgbClr val="42BA9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3AD2877-9D45-453C-A6DB-CE630E4B6D30}" type="pres">
      <dgm:prSet presAssocID="{04EA1927-363C-4995-A102-45675277337F}" presName="iconRect" presStyleLbl="node1" presStyleIdx="2" presStyleCnt="4"/>
      <dgm:spPr>
        <a:xfrm>
          <a:off x="5878155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CDD37994-4EDF-42CF-987C-849D5999B396}" type="pres">
      <dgm:prSet presAssocID="{04EA1927-363C-4995-A102-45675277337F}" presName="spaceRect" presStyleCnt="0"/>
      <dgm:spPr/>
    </dgm:pt>
    <dgm:pt modelId="{5AE2945D-3768-4773-900E-18D22556D3E9}" type="pres">
      <dgm:prSet presAssocID="{04EA1927-363C-4995-A102-45675277337F}" presName="textRect" presStyleLbl="revTx" presStyleIdx="2" presStyleCnt="4">
        <dgm:presLayoutVars>
          <dgm:chMax val="1"/>
          <dgm:chPref val="1"/>
        </dgm:presLayoutVars>
      </dgm:prSet>
      <dgm:spPr/>
    </dgm:pt>
    <dgm:pt modelId="{93AF8B2A-8A8B-40FD-8370-551125446FFE}" type="pres">
      <dgm:prSet presAssocID="{01625E19-BC97-469F-BDD1-E8F757FBB23E}" presName="sibTrans" presStyleCnt="0"/>
      <dgm:spPr/>
    </dgm:pt>
    <dgm:pt modelId="{B4C68E77-B39D-4295-939F-FAE9EE2A93E0}" type="pres">
      <dgm:prSet presAssocID="{8F9803A6-8A1F-4973-8855-F83D61C79FEF}" presName="compNode" presStyleCnt="0"/>
      <dgm:spPr/>
    </dgm:pt>
    <dgm:pt modelId="{5D2FC3AB-3510-44E5-8DB4-2C3ADEECEDA1}" type="pres">
      <dgm:prSet presAssocID="{8F9803A6-8A1F-4973-8855-F83D61C79FEF}" presName="iconBgRect" presStyleLbl="bgShp" presStyleIdx="3" presStyleCnt="4"/>
      <dgm:spPr>
        <a:xfrm>
          <a:off x="8028844" y="709809"/>
          <a:ext cx="1255425" cy="1255425"/>
        </a:xfrm>
        <a:prstGeom prst="ellipse">
          <a:avLst/>
        </a:prstGeom>
        <a:solidFill>
          <a:srgbClr val="3E8853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BDC1947-77A4-4968-9E7D-EFC667723AC9}" type="pres">
      <dgm:prSet presAssocID="{8F9803A6-8A1F-4973-8855-F83D61C79FEF}" presName="iconRect" presStyleLbl="node1" presStyleIdx="3" presStyleCnt="4"/>
      <dgm:spPr>
        <a:xfrm>
          <a:off x="8296394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078D148-3696-4001-A202-BC72264AE262}" type="pres">
      <dgm:prSet presAssocID="{8F9803A6-8A1F-4973-8855-F83D61C79FEF}" presName="spaceRect" presStyleCnt="0"/>
      <dgm:spPr/>
    </dgm:pt>
    <dgm:pt modelId="{64BCF233-A338-4923-BAAA-D2536F90A145}" type="pres">
      <dgm:prSet presAssocID="{8F9803A6-8A1F-4973-8855-F83D61C79FE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7FF255F-4BC4-40B1-A18B-1994D1280039}" srcId="{236D979E-3CEA-48FC-BEA2-F96F2FEA466A}" destId="{8F9803A6-8A1F-4973-8855-F83D61C79FEF}" srcOrd="3" destOrd="0" parTransId="{A1DC5256-ABA3-4645-B475-52290B341679}" sibTransId="{5BAD64C0-E675-4EC8-B897-477420AA6D4B}"/>
    <dgm:cxn modelId="{84B19241-3B42-45F0-B722-0C58C610E822}" type="presOf" srcId="{897326FD-5E50-4326-8879-46A298824E58}" destId="{02F07B54-5AC1-40FB-8725-8583A8692F63}" srcOrd="0" destOrd="0" presId="urn:microsoft.com/office/officeart/2018/5/layout/IconCircleLabelList"/>
    <dgm:cxn modelId="{6A69574B-B1A0-4F36-A465-1F415AE528F8}" srcId="{236D979E-3CEA-48FC-BEA2-F96F2FEA466A}" destId="{897326FD-5E50-4326-8879-46A298824E58}" srcOrd="1" destOrd="0" parTransId="{2CFCFEE0-5BEB-4FEF-A4A7-4CDA911D5AE0}" sibTransId="{CFFBF391-BBEB-4D07-9DD8-D1721AFB3309}"/>
    <dgm:cxn modelId="{A3E61958-0565-4815-8D1E-DF917F88F478}" type="presOf" srcId="{8F9803A6-8A1F-4973-8855-F83D61C79FEF}" destId="{64BCF233-A338-4923-BAAA-D2536F90A145}" srcOrd="0" destOrd="0" presId="urn:microsoft.com/office/officeart/2018/5/layout/IconCircleLabelList"/>
    <dgm:cxn modelId="{2D0DEB7F-B3A1-49C3-954E-6EE50320F75C}" type="presOf" srcId="{04EA1927-363C-4995-A102-45675277337F}" destId="{5AE2945D-3768-4773-900E-18D22556D3E9}" srcOrd="0" destOrd="0" presId="urn:microsoft.com/office/officeart/2018/5/layout/IconCircleLabelList"/>
    <dgm:cxn modelId="{42389CAF-21CC-49AA-96AD-0EDF9932A523}" srcId="{236D979E-3CEA-48FC-BEA2-F96F2FEA466A}" destId="{AD7DB57C-0FC3-4160-B0B6-6C6FD5006E4B}" srcOrd="0" destOrd="0" parTransId="{AC02303C-F4B8-461F-BFF1-9CDB99B7D327}" sibTransId="{2370162C-D431-402F-9B6B-419F9DD59400}"/>
    <dgm:cxn modelId="{16B070CD-C63F-4170-8C80-3A60A0DCB4D1}" type="presOf" srcId="{AD7DB57C-0FC3-4160-B0B6-6C6FD5006E4B}" destId="{BB71DA27-63D3-4033-9DA8-4175B0D58234}" srcOrd="0" destOrd="0" presId="urn:microsoft.com/office/officeart/2018/5/layout/IconCircleLabelList"/>
    <dgm:cxn modelId="{BAA40AD7-D1F3-4855-B099-F3B44D2F6DF7}" srcId="{236D979E-3CEA-48FC-BEA2-F96F2FEA466A}" destId="{04EA1927-363C-4995-A102-45675277337F}" srcOrd="2" destOrd="0" parTransId="{821339AD-B217-4748-9C78-BC32A8CC9234}" sibTransId="{01625E19-BC97-469F-BDD1-E8F757FBB23E}"/>
    <dgm:cxn modelId="{52E688F9-C917-41E2-8176-0B90B42F6594}" type="presOf" srcId="{236D979E-3CEA-48FC-BEA2-F96F2FEA466A}" destId="{293E969F-99CA-4F9F-9D30-08FB8A8570CA}" srcOrd="0" destOrd="0" presId="urn:microsoft.com/office/officeart/2018/5/layout/IconCircleLabelList"/>
    <dgm:cxn modelId="{4BCA895E-C16C-40AC-9845-361BA59E6E81}" type="presParOf" srcId="{293E969F-99CA-4F9F-9D30-08FB8A8570CA}" destId="{A335BB2E-B482-4273-A79A-89DBC35C3117}" srcOrd="0" destOrd="0" presId="urn:microsoft.com/office/officeart/2018/5/layout/IconCircleLabelList"/>
    <dgm:cxn modelId="{42949DC6-0973-4FAD-AECE-B96B62E99E86}" type="presParOf" srcId="{A335BB2E-B482-4273-A79A-89DBC35C3117}" destId="{43B563F4-D888-4F3A-8881-943EFD2BDF1D}" srcOrd="0" destOrd="0" presId="urn:microsoft.com/office/officeart/2018/5/layout/IconCircleLabelList"/>
    <dgm:cxn modelId="{0CC00B66-41A8-408E-A9DB-9F26BA879895}" type="presParOf" srcId="{A335BB2E-B482-4273-A79A-89DBC35C3117}" destId="{3681F8B9-17FB-4B3D-853C-1FAC0958C998}" srcOrd="1" destOrd="0" presId="urn:microsoft.com/office/officeart/2018/5/layout/IconCircleLabelList"/>
    <dgm:cxn modelId="{9313604D-0510-442E-BE29-BC7A7619330B}" type="presParOf" srcId="{A335BB2E-B482-4273-A79A-89DBC35C3117}" destId="{A88BF645-C0DA-4E7C-BC78-8784EDC862C9}" srcOrd="2" destOrd="0" presId="urn:microsoft.com/office/officeart/2018/5/layout/IconCircleLabelList"/>
    <dgm:cxn modelId="{2D207EC4-CAC3-4454-B3B8-D5C1DC4CB3DD}" type="presParOf" srcId="{A335BB2E-B482-4273-A79A-89DBC35C3117}" destId="{BB71DA27-63D3-4033-9DA8-4175B0D58234}" srcOrd="3" destOrd="0" presId="urn:microsoft.com/office/officeart/2018/5/layout/IconCircleLabelList"/>
    <dgm:cxn modelId="{7BE4FD36-7999-4C8E-8280-ECEE4EB66D78}" type="presParOf" srcId="{293E969F-99CA-4F9F-9D30-08FB8A8570CA}" destId="{B14260D4-C2E4-41BD-8511-1C096957D645}" srcOrd="1" destOrd="0" presId="urn:microsoft.com/office/officeart/2018/5/layout/IconCircleLabelList"/>
    <dgm:cxn modelId="{7F5216AF-0411-44B7-BA8E-D85EA4D08CC8}" type="presParOf" srcId="{293E969F-99CA-4F9F-9D30-08FB8A8570CA}" destId="{FF7568A6-F603-4441-AE83-D876766893BB}" srcOrd="2" destOrd="0" presId="urn:microsoft.com/office/officeart/2018/5/layout/IconCircleLabelList"/>
    <dgm:cxn modelId="{2FC01D4B-540C-4859-987B-5F6EFD0A48BD}" type="presParOf" srcId="{FF7568A6-F603-4441-AE83-D876766893BB}" destId="{6B37A56B-7750-428C-B7B8-FCBC2EF230CB}" srcOrd="0" destOrd="0" presId="urn:microsoft.com/office/officeart/2018/5/layout/IconCircleLabelList"/>
    <dgm:cxn modelId="{007BBB9C-B0B5-47B7-A74F-412FDFCD3255}" type="presParOf" srcId="{FF7568A6-F603-4441-AE83-D876766893BB}" destId="{A9DAC0E0-2662-4744-AEAB-84BB7328AA59}" srcOrd="1" destOrd="0" presId="urn:microsoft.com/office/officeart/2018/5/layout/IconCircleLabelList"/>
    <dgm:cxn modelId="{E73B5472-E698-4E4F-83E7-865D6C5789CB}" type="presParOf" srcId="{FF7568A6-F603-4441-AE83-D876766893BB}" destId="{ECBEE7B3-1652-4EB5-A0AE-8B214BC5D4B7}" srcOrd="2" destOrd="0" presId="urn:microsoft.com/office/officeart/2018/5/layout/IconCircleLabelList"/>
    <dgm:cxn modelId="{963B104A-18D4-4DEE-996A-4ADCE2E791A4}" type="presParOf" srcId="{FF7568A6-F603-4441-AE83-D876766893BB}" destId="{02F07B54-5AC1-40FB-8725-8583A8692F63}" srcOrd="3" destOrd="0" presId="urn:microsoft.com/office/officeart/2018/5/layout/IconCircleLabelList"/>
    <dgm:cxn modelId="{98F33322-40E0-47CB-9897-7867B6C0A6E0}" type="presParOf" srcId="{293E969F-99CA-4F9F-9D30-08FB8A8570CA}" destId="{7F517AA4-1D85-4B64-8BDC-8C386105D94A}" srcOrd="3" destOrd="0" presId="urn:microsoft.com/office/officeart/2018/5/layout/IconCircleLabelList"/>
    <dgm:cxn modelId="{1B5600A2-B157-43CF-9FC7-343EAFE48C09}" type="presParOf" srcId="{293E969F-99CA-4F9F-9D30-08FB8A8570CA}" destId="{4A366CFF-6667-4B0A-9946-E163333464C5}" srcOrd="4" destOrd="0" presId="urn:microsoft.com/office/officeart/2018/5/layout/IconCircleLabelList"/>
    <dgm:cxn modelId="{B31F06AB-DB44-45B4-85B8-A08401E4F698}" type="presParOf" srcId="{4A366CFF-6667-4B0A-9946-E163333464C5}" destId="{E0C0A9DA-F6FD-4083-88CE-569BCB9D66AD}" srcOrd="0" destOrd="0" presId="urn:microsoft.com/office/officeart/2018/5/layout/IconCircleLabelList"/>
    <dgm:cxn modelId="{2DED7BDE-61FC-4E8B-A6B6-819A528D76DC}" type="presParOf" srcId="{4A366CFF-6667-4B0A-9946-E163333464C5}" destId="{63AD2877-9D45-453C-A6DB-CE630E4B6D30}" srcOrd="1" destOrd="0" presId="urn:microsoft.com/office/officeart/2018/5/layout/IconCircleLabelList"/>
    <dgm:cxn modelId="{F397F221-795B-423C-8165-0EFB596B1ABD}" type="presParOf" srcId="{4A366CFF-6667-4B0A-9946-E163333464C5}" destId="{CDD37994-4EDF-42CF-987C-849D5999B396}" srcOrd="2" destOrd="0" presId="urn:microsoft.com/office/officeart/2018/5/layout/IconCircleLabelList"/>
    <dgm:cxn modelId="{B361AB92-AC75-4E24-B38F-5278A8A24F99}" type="presParOf" srcId="{4A366CFF-6667-4B0A-9946-E163333464C5}" destId="{5AE2945D-3768-4773-900E-18D22556D3E9}" srcOrd="3" destOrd="0" presId="urn:microsoft.com/office/officeart/2018/5/layout/IconCircleLabelList"/>
    <dgm:cxn modelId="{3EF97B82-4B2E-4442-9C91-7F1E4056FECF}" type="presParOf" srcId="{293E969F-99CA-4F9F-9D30-08FB8A8570CA}" destId="{93AF8B2A-8A8B-40FD-8370-551125446FFE}" srcOrd="5" destOrd="0" presId="urn:microsoft.com/office/officeart/2018/5/layout/IconCircleLabelList"/>
    <dgm:cxn modelId="{43CF1C35-FD8D-4271-8469-074F5230CE21}" type="presParOf" srcId="{293E969F-99CA-4F9F-9D30-08FB8A8570CA}" destId="{B4C68E77-B39D-4295-939F-FAE9EE2A93E0}" srcOrd="6" destOrd="0" presId="urn:microsoft.com/office/officeart/2018/5/layout/IconCircleLabelList"/>
    <dgm:cxn modelId="{8C2B5A7D-4DE1-4B17-897E-03FD9A4956B3}" type="presParOf" srcId="{B4C68E77-B39D-4295-939F-FAE9EE2A93E0}" destId="{5D2FC3AB-3510-44E5-8DB4-2C3ADEECEDA1}" srcOrd="0" destOrd="0" presId="urn:microsoft.com/office/officeart/2018/5/layout/IconCircleLabelList"/>
    <dgm:cxn modelId="{36A899CB-D037-49E3-A442-5AA61092F48F}" type="presParOf" srcId="{B4C68E77-B39D-4295-939F-FAE9EE2A93E0}" destId="{2BDC1947-77A4-4968-9E7D-EFC667723AC9}" srcOrd="1" destOrd="0" presId="urn:microsoft.com/office/officeart/2018/5/layout/IconCircleLabelList"/>
    <dgm:cxn modelId="{8CBFB7CD-375E-4D2A-A795-3A96F224D03B}" type="presParOf" srcId="{B4C68E77-B39D-4295-939F-FAE9EE2A93E0}" destId="{2078D148-3696-4001-A202-BC72264AE262}" srcOrd="2" destOrd="0" presId="urn:microsoft.com/office/officeart/2018/5/layout/IconCircleLabelList"/>
    <dgm:cxn modelId="{5BF6FB9F-F0BB-4995-A60E-2E53FF28B0CB}" type="presParOf" srcId="{B4C68E77-B39D-4295-939F-FAE9EE2A93E0}" destId="{64BCF233-A338-4923-BAAA-D2536F90A14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B052F-5372-4083-A484-7634E5229E84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F5E7CB-7F4A-40B2-B7C5-D65EEF23DCB6}">
      <dgm:prSet/>
      <dgm:spPr>
        <a:xfrm>
          <a:off x="2273" y="1135824"/>
          <a:ext cx="2290611" cy="1514432"/>
        </a:xfrm>
        <a:prstGeom prst="roundRect">
          <a:avLst/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ZNÁT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CCC47EA-9AF3-4297-B772-4B2D7233ED6E}" type="parTrans" cxnId="{47CCAC88-63D5-41DD-B263-12F3AFD6DA10}">
      <dgm:prSet/>
      <dgm:spPr/>
      <dgm:t>
        <a:bodyPr/>
        <a:lstStyle/>
        <a:p>
          <a:endParaRPr lang="en-US"/>
        </a:p>
      </dgm:t>
    </dgm:pt>
    <dgm:pt modelId="{35E4028E-A159-4885-91EC-9C6F165F1FBE}" type="sibTrans" cxnId="{47CCAC88-63D5-41DD-B263-12F3AFD6DA10}">
      <dgm:prSet/>
      <dgm:spPr/>
      <dgm:t>
        <a:bodyPr/>
        <a:lstStyle/>
        <a:p>
          <a:endParaRPr lang="en-US"/>
        </a:p>
      </dgm:t>
    </dgm:pt>
    <dgm:pt modelId="{872465F7-B68E-4E6D-A8FF-AF8B3C9AF462}">
      <dgm:prSet/>
      <dgm:spPr>
        <a:xfrm>
          <a:off x="2590020" y="1135824"/>
          <a:ext cx="2290611" cy="1514432"/>
        </a:xfrm>
        <a:prstGeom prst="roundRect">
          <a:avLst/>
        </a:prstGeom>
        <a:solidFill>
          <a:srgbClr val="15CED8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LÍBIT SE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07AE54-FE99-4B3F-B706-E647353DBAEC}" type="parTrans" cxnId="{002419E4-4691-40E0-9EE1-1C6260C1A00C}">
      <dgm:prSet/>
      <dgm:spPr/>
      <dgm:t>
        <a:bodyPr/>
        <a:lstStyle/>
        <a:p>
          <a:endParaRPr lang="en-US"/>
        </a:p>
      </dgm:t>
    </dgm:pt>
    <dgm:pt modelId="{04CCFAE5-8215-452F-9726-F08EE591F50B}" type="sibTrans" cxnId="{002419E4-4691-40E0-9EE1-1C6260C1A00C}">
      <dgm:prSet/>
      <dgm:spPr/>
      <dgm:t>
        <a:bodyPr/>
        <a:lstStyle/>
        <a:p>
          <a:endParaRPr lang="en-US"/>
        </a:p>
      </dgm:t>
    </dgm:pt>
    <dgm:pt modelId="{49D69E26-3CEE-4FF9-BF4A-908D1D71C4AF}">
      <dgm:prSet/>
      <dgm:spPr>
        <a:xfrm>
          <a:off x="5177767" y="1135824"/>
          <a:ext cx="2290611" cy="1514432"/>
        </a:xfrm>
        <a:prstGeom prst="roundRect">
          <a:avLst/>
        </a:prstGeom>
        <a:solidFill>
          <a:srgbClr val="2DC29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VĚŘIT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A5D4CD4-313D-4E87-A127-CCBA741209E0}" type="parTrans" cxnId="{1720258D-B75D-4D41-BA68-F6EF45C4B88D}">
      <dgm:prSet/>
      <dgm:spPr/>
      <dgm:t>
        <a:bodyPr/>
        <a:lstStyle/>
        <a:p>
          <a:endParaRPr lang="en-US"/>
        </a:p>
      </dgm:t>
    </dgm:pt>
    <dgm:pt modelId="{39E922BB-BAA4-4FE7-91CB-7364AA0883CE}" type="sibTrans" cxnId="{1720258D-B75D-4D41-BA68-F6EF45C4B88D}">
      <dgm:prSet/>
      <dgm:spPr/>
      <dgm:t>
        <a:bodyPr/>
        <a:lstStyle/>
        <a:p>
          <a:endParaRPr lang="en-US"/>
        </a:p>
      </dgm:t>
    </dgm:pt>
    <dgm:pt modelId="{9C6190D2-F660-4A76-B573-0418FC2AE017}">
      <dgm:prSet/>
      <dgm:spPr>
        <a:xfrm>
          <a:off x="7765514" y="1135824"/>
          <a:ext cx="2290611" cy="1514432"/>
        </a:xfrm>
        <a:prstGeom prst="roundRect">
          <a:avLst/>
        </a:prstGeom>
        <a:solidFill>
          <a:srgbClr val="308B4A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LEAD/</a:t>
          </a:r>
          <a:b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ZÁKAZNÍK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74D318C-FA1A-491C-BCA6-4DF5333FF75F}" type="parTrans" cxnId="{B9EB14BD-0505-47C8-93F5-E547F52DEC0B}">
      <dgm:prSet/>
      <dgm:spPr/>
      <dgm:t>
        <a:bodyPr/>
        <a:lstStyle/>
        <a:p>
          <a:endParaRPr lang="en-US"/>
        </a:p>
      </dgm:t>
    </dgm:pt>
    <dgm:pt modelId="{68270A3B-6A9C-4F75-8307-D02A7C32A32C}" type="sibTrans" cxnId="{B9EB14BD-0505-47C8-93F5-E547F52DEC0B}">
      <dgm:prSet/>
      <dgm:spPr/>
      <dgm:t>
        <a:bodyPr/>
        <a:lstStyle/>
        <a:p>
          <a:endParaRPr lang="en-US"/>
        </a:p>
      </dgm:t>
    </dgm:pt>
    <dgm:pt modelId="{1B9854C3-E707-4A8E-9702-97527C2E029E}" type="pres">
      <dgm:prSet presAssocID="{C9EB052F-5372-4083-A484-7634E5229E84}" presName="CompostProcess" presStyleCnt="0">
        <dgm:presLayoutVars>
          <dgm:dir/>
          <dgm:resizeHandles val="exact"/>
        </dgm:presLayoutVars>
      </dgm:prSet>
      <dgm:spPr/>
    </dgm:pt>
    <dgm:pt modelId="{2E38A88B-6ACA-4651-A667-BE6F9AC59F09}" type="pres">
      <dgm:prSet presAssocID="{C9EB052F-5372-4083-A484-7634E5229E84}" presName="arrow" presStyleLbl="bgShp" presStyleIdx="0" presStyleCnt="1"/>
      <dgm:spPr>
        <a:xfrm>
          <a:off x="754379" y="0"/>
          <a:ext cx="8549640" cy="3786080"/>
        </a:xfrm>
        <a:prstGeom prst="rightArrow">
          <a:avLst/>
        </a:prstGeom>
        <a:solidFill>
          <a:srgbClr val="2683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F3828215-53E2-439F-A7EF-21CD839F58E4}" type="pres">
      <dgm:prSet presAssocID="{C9EB052F-5372-4083-A484-7634E5229E84}" presName="linearProcess" presStyleCnt="0"/>
      <dgm:spPr/>
    </dgm:pt>
    <dgm:pt modelId="{ABA1B90A-D410-44CD-81F6-FA4D455619B8}" type="pres">
      <dgm:prSet presAssocID="{AFF5E7CB-7F4A-40B2-B7C5-D65EEF23DCB6}" presName="textNode" presStyleLbl="node1" presStyleIdx="0" presStyleCnt="4">
        <dgm:presLayoutVars>
          <dgm:bulletEnabled val="1"/>
        </dgm:presLayoutVars>
      </dgm:prSet>
      <dgm:spPr/>
    </dgm:pt>
    <dgm:pt modelId="{0AA3038E-95B5-4CA8-84CC-E73E22BC1905}" type="pres">
      <dgm:prSet presAssocID="{35E4028E-A159-4885-91EC-9C6F165F1FBE}" presName="sibTrans" presStyleCnt="0"/>
      <dgm:spPr/>
    </dgm:pt>
    <dgm:pt modelId="{BC2B536D-3CB7-495F-8327-47BFAB706A13}" type="pres">
      <dgm:prSet presAssocID="{872465F7-B68E-4E6D-A8FF-AF8B3C9AF462}" presName="textNode" presStyleLbl="node1" presStyleIdx="1" presStyleCnt="4">
        <dgm:presLayoutVars>
          <dgm:bulletEnabled val="1"/>
        </dgm:presLayoutVars>
      </dgm:prSet>
      <dgm:spPr/>
    </dgm:pt>
    <dgm:pt modelId="{A7B04BBD-677B-49B6-BE17-8A560CBE0BD2}" type="pres">
      <dgm:prSet presAssocID="{04CCFAE5-8215-452F-9726-F08EE591F50B}" presName="sibTrans" presStyleCnt="0"/>
      <dgm:spPr/>
    </dgm:pt>
    <dgm:pt modelId="{B6FEA2BC-F0DF-4962-9201-C88D1F587666}" type="pres">
      <dgm:prSet presAssocID="{49D69E26-3CEE-4FF9-BF4A-908D1D71C4AF}" presName="textNode" presStyleLbl="node1" presStyleIdx="2" presStyleCnt="4">
        <dgm:presLayoutVars>
          <dgm:bulletEnabled val="1"/>
        </dgm:presLayoutVars>
      </dgm:prSet>
      <dgm:spPr/>
    </dgm:pt>
    <dgm:pt modelId="{F44A6EDA-C868-42B4-8A11-3CCBE4B15580}" type="pres">
      <dgm:prSet presAssocID="{39E922BB-BAA4-4FE7-91CB-7364AA0883CE}" presName="sibTrans" presStyleCnt="0"/>
      <dgm:spPr/>
    </dgm:pt>
    <dgm:pt modelId="{6B2AB886-FC1D-49B4-B437-6364877AB4CF}" type="pres">
      <dgm:prSet presAssocID="{9C6190D2-F660-4A76-B573-0418FC2AE01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0F25907-C81D-4228-A365-2F6ACD928C3A}" type="presOf" srcId="{C9EB052F-5372-4083-A484-7634E5229E84}" destId="{1B9854C3-E707-4A8E-9702-97527C2E029E}" srcOrd="0" destOrd="0" presId="urn:microsoft.com/office/officeart/2005/8/layout/hProcess9"/>
    <dgm:cxn modelId="{AA31103E-6B89-4D20-85C1-FFCA5BCDC1D2}" type="presOf" srcId="{49D69E26-3CEE-4FF9-BF4A-908D1D71C4AF}" destId="{B6FEA2BC-F0DF-4962-9201-C88D1F587666}" srcOrd="0" destOrd="0" presId="urn:microsoft.com/office/officeart/2005/8/layout/hProcess9"/>
    <dgm:cxn modelId="{72F1CE3F-61E8-45D1-B2A5-502F5CD20851}" type="presOf" srcId="{9C6190D2-F660-4A76-B573-0418FC2AE017}" destId="{6B2AB886-FC1D-49B4-B437-6364877AB4CF}" srcOrd="0" destOrd="0" presId="urn:microsoft.com/office/officeart/2005/8/layout/hProcess9"/>
    <dgm:cxn modelId="{47CCAC88-63D5-41DD-B263-12F3AFD6DA10}" srcId="{C9EB052F-5372-4083-A484-7634E5229E84}" destId="{AFF5E7CB-7F4A-40B2-B7C5-D65EEF23DCB6}" srcOrd="0" destOrd="0" parTransId="{1CCC47EA-9AF3-4297-B772-4B2D7233ED6E}" sibTransId="{35E4028E-A159-4885-91EC-9C6F165F1FBE}"/>
    <dgm:cxn modelId="{1720258D-B75D-4D41-BA68-F6EF45C4B88D}" srcId="{C9EB052F-5372-4083-A484-7634E5229E84}" destId="{49D69E26-3CEE-4FF9-BF4A-908D1D71C4AF}" srcOrd="2" destOrd="0" parTransId="{DA5D4CD4-313D-4E87-A127-CCBA741209E0}" sibTransId="{39E922BB-BAA4-4FE7-91CB-7364AA0883CE}"/>
    <dgm:cxn modelId="{25FA3DAC-008C-48C6-BBDC-3D2302449DF9}" type="presOf" srcId="{872465F7-B68E-4E6D-A8FF-AF8B3C9AF462}" destId="{BC2B536D-3CB7-495F-8327-47BFAB706A13}" srcOrd="0" destOrd="0" presId="urn:microsoft.com/office/officeart/2005/8/layout/hProcess9"/>
    <dgm:cxn modelId="{B9EB14BD-0505-47C8-93F5-E547F52DEC0B}" srcId="{C9EB052F-5372-4083-A484-7634E5229E84}" destId="{9C6190D2-F660-4A76-B573-0418FC2AE017}" srcOrd="3" destOrd="0" parTransId="{774D318C-FA1A-491C-BCA6-4DF5333FF75F}" sibTransId="{68270A3B-6A9C-4F75-8307-D02A7C32A32C}"/>
    <dgm:cxn modelId="{002419E4-4691-40E0-9EE1-1C6260C1A00C}" srcId="{C9EB052F-5372-4083-A484-7634E5229E84}" destId="{872465F7-B68E-4E6D-A8FF-AF8B3C9AF462}" srcOrd="1" destOrd="0" parTransId="{7B07AE54-FE99-4B3F-B706-E647353DBAEC}" sibTransId="{04CCFAE5-8215-452F-9726-F08EE591F50B}"/>
    <dgm:cxn modelId="{76D8B5F7-A1FA-44B9-8E2F-A8ABF74C729C}" type="presOf" srcId="{AFF5E7CB-7F4A-40B2-B7C5-D65EEF23DCB6}" destId="{ABA1B90A-D410-44CD-81F6-FA4D455619B8}" srcOrd="0" destOrd="0" presId="urn:microsoft.com/office/officeart/2005/8/layout/hProcess9"/>
    <dgm:cxn modelId="{7218ACC1-D23D-481F-B9A1-6711E88049B0}" type="presParOf" srcId="{1B9854C3-E707-4A8E-9702-97527C2E029E}" destId="{2E38A88B-6ACA-4651-A667-BE6F9AC59F09}" srcOrd="0" destOrd="0" presId="urn:microsoft.com/office/officeart/2005/8/layout/hProcess9"/>
    <dgm:cxn modelId="{A3613D85-F085-427E-B738-BCDF0CF9F4FA}" type="presParOf" srcId="{1B9854C3-E707-4A8E-9702-97527C2E029E}" destId="{F3828215-53E2-439F-A7EF-21CD839F58E4}" srcOrd="1" destOrd="0" presId="urn:microsoft.com/office/officeart/2005/8/layout/hProcess9"/>
    <dgm:cxn modelId="{3D5E853D-8B97-433A-89F1-3145948F2566}" type="presParOf" srcId="{F3828215-53E2-439F-A7EF-21CD839F58E4}" destId="{ABA1B90A-D410-44CD-81F6-FA4D455619B8}" srcOrd="0" destOrd="0" presId="urn:microsoft.com/office/officeart/2005/8/layout/hProcess9"/>
    <dgm:cxn modelId="{837B1062-97E0-47CA-8B2A-DCCA76DCE437}" type="presParOf" srcId="{F3828215-53E2-439F-A7EF-21CD839F58E4}" destId="{0AA3038E-95B5-4CA8-84CC-E73E22BC1905}" srcOrd="1" destOrd="0" presId="urn:microsoft.com/office/officeart/2005/8/layout/hProcess9"/>
    <dgm:cxn modelId="{EB815AF7-322A-43A8-B74D-3D3355F542FE}" type="presParOf" srcId="{F3828215-53E2-439F-A7EF-21CD839F58E4}" destId="{BC2B536D-3CB7-495F-8327-47BFAB706A13}" srcOrd="2" destOrd="0" presId="urn:microsoft.com/office/officeart/2005/8/layout/hProcess9"/>
    <dgm:cxn modelId="{1D17B73A-0550-48BA-91A3-FA68888CABA9}" type="presParOf" srcId="{F3828215-53E2-439F-A7EF-21CD839F58E4}" destId="{A7B04BBD-677B-49B6-BE17-8A560CBE0BD2}" srcOrd="3" destOrd="0" presId="urn:microsoft.com/office/officeart/2005/8/layout/hProcess9"/>
    <dgm:cxn modelId="{E58A9DF4-8D7E-495D-9952-41E6D8F9D206}" type="presParOf" srcId="{F3828215-53E2-439F-A7EF-21CD839F58E4}" destId="{B6FEA2BC-F0DF-4962-9201-C88D1F587666}" srcOrd="4" destOrd="0" presId="urn:microsoft.com/office/officeart/2005/8/layout/hProcess9"/>
    <dgm:cxn modelId="{CF913AA5-946F-4A3A-9774-3B06901561F7}" type="presParOf" srcId="{F3828215-53E2-439F-A7EF-21CD839F58E4}" destId="{F44A6EDA-C868-42B4-8A11-3CCBE4B15580}" srcOrd="5" destOrd="0" presId="urn:microsoft.com/office/officeart/2005/8/layout/hProcess9"/>
    <dgm:cxn modelId="{044F14C5-A654-4783-8EEE-EE3698A867BD}" type="presParOf" srcId="{F3828215-53E2-439F-A7EF-21CD839F58E4}" destId="{6B2AB886-FC1D-49B4-B437-6364877AB4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36E79C-DEFF-4DE3-99AA-556C1C066F08}" type="doc">
      <dgm:prSet loTypeId="urn:microsoft.com/office/officeart/2016/7/layout/LinearBlockProcessNumbered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43FD02-90C8-4518-A506-2CA57A4C9EE7}">
      <dgm:prSet custT="1"/>
      <dgm:spPr/>
      <dgm:t>
        <a:bodyPr/>
        <a:lstStyle/>
        <a:p>
          <a:pPr algn="ctr"/>
          <a:r>
            <a:rPr lang="cs-CZ" sz="3200" b="1"/>
            <a:t>PROFIL</a:t>
          </a:r>
        </a:p>
      </dgm:t>
    </dgm:pt>
    <dgm:pt modelId="{AC582911-01E5-4BBD-81B1-249BB1A0C43C}" type="parTrans" cxnId="{E0A88F5A-765B-4676-BB11-F55846464839}">
      <dgm:prSet/>
      <dgm:spPr/>
      <dgm:t>
        <a:bodyPr/>
        <a:lstStyle/>
        <a:p>
          <a:endParaRPr lang="en-US"/>
        </a:p>
      </dgm:t>
    </dgm:pt>
    <dgm:pt modelId="{3531244C-261F-4EA7-A906-A61330ED774B}" type="sibTrans" cxnId="{E0A88F5A-765B-4676-BB11-F5584646483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97B325-0564-4913-99EC-DAF1EA10C1C7}">
      <dgm:prSet custT="1"/>
      <dgm:spPr/>
      <dgm:t>
        <a:bodyPr/>
        <a:lstStyle/>
        <a:p>
          <a:pPr algn="ctr"/>
          <a:r>
            <a:rPr lang="cs-CZ" sz="3200" b="1"/>
            <a:t>SÍŤ SPOJENÍ</a:t>
          </a:r>
          <a:endParaRPr lang="en-US" sz="1500"/>
        </a:p>
      </dgm:t>
    </dgm:pt>
    <dgm:pt modelId="{2B695DFB-7AC8-4BC0-B680-CE5F3BCA9748}" type="parTrans" cxnId="{CB1E9AEC-8362-43D9-838F-6E4B9203807E}">
      <dgm:prSet/>
      <dgm:spPr/>
      <dgm:t>
        <a:bodyPr/>
        <a:lstStyle/>
        <a:p>
          <a:endParaRPr lang="en-US"/>
        </a:p>
      </dgm:t>
    </dgm:pt>
    <dgm:pt modelId="{BE951B55-756A-4B7F-B688-B9088B6625BC}" type="sibTrans" cxnId="{CB1E9AEC-8362-43D9-838F-6E4B9203807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E5B4B9-5F91-44FB-AB44-2834F852A06F}">
      <dgm:prSet custT="1"/>
      <dgm:spPr/>
      <dgm:t>
        <a:bodyPr/>
        <a:lstStyle/>
        <a:p>
          <a:pPr algn="ctr"/>
          <a:r>
            <a:rPr lang="cs-CZ" sz="2800" b="1"/>
            <a:t>BUDOVÁNÍ ZNAČKY</a:t>
          </a:r>
          <a:endParaRPr lang="en-US" sz="1500"/>
        </a:p>
      </dgm:t>
    </dgm:pt>
    <dgm:pt modelId="{8F49C150-8210-4E05-8F42-1E25E9643DD5}" type="parTrans" cxnId="{3906A934-7059-48EE-9F6F-7FD7B047BFEB}">
      <dgm:prSet/>
      <dgm:spPr/>
      <dgm:t>
        <a:bodyPr/>
        <a:lstStyle/>
        <a:p>
          <a:endParaRPr lang="en-US"/>
        </a:p>
      </dgm:t>
    </dgm:pt>
    <dgm:pt modelId="{9E3B15A5-43B2-4E56-B057-4F763136F9DE}" type="sibTrans" cxnId="{3906A934-7059-48EE-9F6F-7FD7B047BFE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CF87B2B-E943-4809-AFAA-7EA3E794B99C}" type="pres">
      <dgm:prSet presAssocID="{A936E79C-DEFF-4DE3-99AA-556C1C066F08}" presName="Name0" presStyleCnt="0">
        <dgm:presLayoutVars>
          <dgm:animLvl val="lvl"/>
          <dgm:resizeHandles val="exact"/>
        </dgm:presLayoutVars>
      </dgm:prSet>
      <dgm:spPr/>
    </dgm:pt>
    <dgm:pt modelId="{83CD4300-DCAD-4AC3-8A27-E0D51D4246AC}" type="pres">
      <dgm:prSet presAssocID="{8A43FD02-90C8-4518-A506-2CA57A4C9EE7}" presName="compositeNode" presStyleCnt="0">
        <dgm:presLayoutVars>
          <dgm:bulletEnabled val="1"/>
        </dgm:presLayoutVars>
      </dgm:prSet>
      <dgm:spPr/>
    </dgm:pt>
    <dgm:pt modelId="{4A30A087-B20A-4C6E-B676-20612DD3D21D}" type="pres">
      <dgm:prSet presAssocID="{8A43FD02-90C8-4518-A506-2CA57A4C9EE7}" presName="bgRect" presStyleLbl="alignNode1" presStyleIdx="0" presStyleCnt="3" custLinFactNeighborX="-4693" custLinFactNeighborY="-868"/>
      <dgm:spPr/>
    </dgm:pt>
    <dgm:pt modelId="{BE1A474A-A405-4C3E-9F0C-C80D80EC4369}" type="pres">
      <dgm:prSet presAssocID="{3531244C-261F-4EA7-A906-A61330ED774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CB2B57A-314F-42F5-8F28-A250E03BABC5}" type="pres">
      <dgm:prSet presAssocID="{8A43FD02-90C8-4518-A506-2CA57A4C9EE7}" presName="nodeRect" presStyleLbl="alignNode1" presStyleIdx="0" presStyleCnt="3">
        <dgm:presLayoutVars>
          <dgm:bulletEnabled val="1"/>
        </dgm:presLayoutVars>
      </dgm:prSet>
      <dgm:spPr/>
    </dgm:pt>
    <dgm:pt modelId="{5D2E0800-1312-4AE0-9A82-A41D7D39B24D}" type="pres">
      <dgm:prSet presAssocID="{3531244C-261F-4EA7-A906-A61330ED774B}" presName="sibTrans" presStyleCnt="0"/>
      <dgm:spPr/>
    </dgm:pt>
    <dgm:pt modelId="{E26F795C-55B2-4214-A70D-5CF5436DCBAF}" type="pres">
      <dgm:prSet presAssocID="{FE97B325-0564-4913-99EC-DAF1EA10C1C7}" presName="compositeNode" presStyleCnt="0">
        <dgm:presLayoutVars>
          <dgm:bulletEnabled val="1"/>
        </dgm:presLayoutVars>
      </dgm:prSet>
      <dgm:spPr/>
    </dgm:pt>
    <dgm:pt modelId="{390C1493-F92F-4D3B-AE8D-66860A3CAB01}" type="pres">
      <dgm:prSet presAssocID="{FE97B325-0564-4913-99EC-DAF1EA10C1C7}" presName="bgRect" presStyleLbl="alignNode1" presStyleIdx="1" presStyleCnt="3" custAng="0" custLinFactNeighborX="-53"/>
      <dgm:spPr/>
    </dgm:pt>
    <dgm:pt modelId="{87B74D8D-7DC5-41C7-8619-B0FAFD2F3D4A}" type="pres">
      <dgm:prSet presAssocID="{BE951B55-756A-4B7F-B688-B9088B6625B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C6D500F-ED4F-4E0D-A40E-B3FF17F8FA84}" type="pres">
      <dgm:prSet presAssocID="{FE97B325-0564-4913-99EC-DAF1EA10C1C7}" presName="nodeRect" presStyleLbl="alignNode1" presStyleIdx="1" presStyleCnt="3">
        <dgm:presLayoutVars>
          <dgm:bulletEnabled val="1"/>
        </dgm:presLayoutVars>
      </dgm:prSet>
      <dgm:spPr/>
    </dgm:pt>
    <dgm:pt modelId="{44C3EC78-2970-432E-A282-5EED14FD4C24}" type="pres">
      <dgm:prSet presAssocID="{BE951B55-756A-4B7F-B688-B9088B6625BC}" presName="sibTrans" presStyleCnt="0"/>
      <dgm:spPr/>
    </dgm:pt>
    <dgm:pt modelId="{F747F041-312B-48EB-BBC7-33853315F640}" type="pres">
      <dgm:prSet presAssocID="{33E5B4B9-5F91-44FB-AB44-2834F852A06F}" presName="compositeNode" presStyleCnt="0">
        <dgm:presLayoutVars>
          <dgm:bulletEnabled val="1"/>
        </dgm:presLayoutVars>
      </dgm:prSet>
      <dgm:spPr/>
    </dgm:pt>
    <dgm:pt modelId="{3176D561-AB9A-4F0D-B6D0-01DAA780195A}" type="pres">
      <dgm:prSet presAssocID="{33E5B4B9-5F91-44FB-AB44-2834F852A06F}" presName="bgRect" presStyleLbl="alignNode1" presStyleIdx="2" presStyleCnt="3"/>
      <dgm:spPr/>
    </dgm:pt>
    <dgm:pt modelId="{83D019C5-6313-4E2F-86D2-70299AAA1592}" type="pres">
      <dgm:prSet presAssocID="{9E3B15A5-43B2-4E56-B057-4F763136F9D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2AEFB8A-3901-4AF3-84B4-156EDB8FF515}" type="pres">
      <dgm:prSet presAssocID="{33E5B4B9-5F91-44FB-AB44-2834F852A06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46A3218-CB11-4458-AFB7-0AE3C6F82CFF}" type="presOf" srcId="{33E5B4B9-5F91-44FB-AB44-2834F852A06F}" destId="{32AEFB8A-3901-4AF3-84B4-156EDB8FF515}" srcOrd="1" destOrd="0" presId="urn:microsoft.com/office/officeart/2016/7/layout/LinearBlockProcessNumbered"/>
    <dgm:cxn modelId="{D640EF1F-6294-48D4-BEAD-C6E7AB25F5F1}" type="presOf" srcId="{BE951B55-756A-4B7F-B688-B9088B6625BC}" destId="{87B74D8D-7DC5-41C7-8619-B0FAFD2F3D4A}" srcOrd="0" destOrd="0" presId="urn:microsoft.com/office/officeart/2016/7/layout/LinearBlockProcessNumbered"/>
    <dgm:cxn modelId="{3906A934-7059-48EE-9F6F-7FD7B047BFEB}" srcId="{A936E79C-DEFF-4DE3-99AA-556C1C066F08}" destId="{33E5B4B9-5F91-44FB-AB44-2834F852A06F}" srcOrd="2" destOrd="0" parTransId="{8F49C150-8210-4E05-8F42-1E25E9643DD5}" sibTransId="{9E3B15A5-43B2-4E56-B057-4F763136F9DE}"/>
    <dgm:cxn modelId="{01B3A03D-20DC-412B-9A92-420AB272541F}" type="presOf" srcId="{8A43FD02-90C8-4518-A506-2CA57A4C9EE7}" destId="{ECB2B57A-314F-42F5-8F28-A250E03BABC5}" srcOrd="1" destOrd="0" presId="urn:microsoft.com/office/officeart/2016/7/layout/LinearBlockProcessNumbered"/>
    <dgm:cxn modelId="{6D9D4465-44BA-4226-9AC7-6E74727D0D5A}" type="presOf" srcId="{A936E79C-DEFF-4DE3-99AA-556C1C066F08}" destId="{DCF87B2B-E943-4809-AFAA-7EA3E794B99C}" srcOrd="0" destOrd="0" presId="urn:microsoft.com/office/officeart/2016/7/layout/LinearBlockProcessNumbered"/>
    <dgm:cxn modelId="{E0A88F5A-765B-4676-BB11-F55846464839}" srcId="{A936E79C-DEFF-4DE3-99AA-556C1C066F08}" destId="{8A43FD02-90C8-4518-A506-2CA57A4C9EE7}" srcOrd="0" destOrd="0" parTransId="{AC582911-01E5-4BBD-81B1-249BB1A0C43C}" sibTransId="{3531244C-261F-4EA7-A906-A61330ED774B}"/>
    <dgm:cxn modelId="{2A85ED83-AF49-43E9-9478-BF5DC0EDE5DF}" type="presOf" srcId="{FE97B325-0564-4913-99EC-DAF1EA10C1C7}" destId="{AC6D500F-ED4F-4E0D-A40E-B3FF17F8FA84}" srcOrd="1" destOrd="0" presId="urn:microsoft.com/office/officeart/2016/7/layout/LinearBlockProcessNumbered"/>
    <dgm:cxn modelId="{18D37387-1D63-4249-8A7F-59476E404737}" type="presOf" srcId="{33E5B4B9-5F91-44FB-AB44-2834F852A06F}" destId="{3176D561-AB9A-4F0D-B6D0-01DAA780195A}" srcOrd="0" destOrd="0" presId="urn:microsoft.com/office/officeart/2016/7/layout/LinearBlockProcessNumbered"/>
    <dgm:cxn modelId="{89D200B8-FAC1-4A47-B1AA-02B59F5D4D4E}" type="presOf" srcId="{3531244C-261F-4EA7-A906-A61330ED774B}" destId="{BE1A474A-A405-4C3E-9F0C-C80D80EC4369}" srcOrd="0" destOrd="0" presId="urn:microsoft.com/office/officeart/2016/7/layout/LinearBlockProcessNumbered"/>
    <dgm:cxn modelId="{525A3CBD-A20C-41F4-B5CA-6BE5457C7A55}" type="presOf" srcId="{9E3B15A5-43B2-4E56-B057-4F763136F9DE}" destId="{83D019C5-6313-4E2F-86D2-70299AAA1592}" srcOrd="0" destOrd="0" presId="urn:microsoft.com/office/officeart/2016/7/layout/LinearBlockProcessNumbered"/>
    <dgm:cxn modelId="{166EFFCB-D6A6-4866-BDD1-A0C45E91B81F}" type="presOf" srcId="{FE97B325-0564-4913-99EC-DAF1EA10C1C7}" destId="{390C1493-F92F-4D3B-AE8D-66860A3CAB01}" srcOrd="0" destOrd="0" presId="urn:microsoft.com/office/officeart/2016/7/layout/LinearBlockProcessNumbered"/>
    <dgm:cxn modelId="{3CBFD2CF-5FCE-4B10-AE23-E2834B812D22}" type="presOf" srcId="{8A43FD02-90C8-4518-A506-2CA57A4C9EE7}" destId="{4A30A087-B20A-4C6E-B676-20612DD3D21D}" srcOrd="0" destOrd="0" presId="urn:microsoft.com/office/officeart/2016/7/layout/LinearBlockProcessNumbered"/>
    <dgm:cxn modelId="{CB1E9AEC-8362-43D9-838F-6E4B9203807E}" srcId="{A936E79C-DEFF-4DE3-99AA-556C1C066F08}" destId="{FE97B325-0564-4913-99EC-DAF1EA10C1C7}" srcOrd="1" destOrd="0" parTransId="{2B695DFB-7AC8-4BC0-B680-CE5F3BCA9748}" sibTransId="{BE951B55-756A-4B7F-B688-B9088B6625BC}"/>
    <dgm:cxn modelId="{6714F0A4-45B3-41B8-BADD-2C99273EE133}" type="presParOf" srcId="{DCF87B2B-E943-4809-AFAA-7EA3E794B99C}" destId="{83CD4300-DCAD-4AC3-8A27-E0D51D4246AC}" srcOrd="0" destOrd="0" presId="urn:microsoft.com/office/officeart/2016/7/layout/LinearBlockProcessNumbered"/>
    <dgm:cxn modelId="{DF441470-FA09-4BD2-8135-3691465E579D}" type="presParOf" srcId="{83CD4300-DCAD-4AC3-8A27-E0D51D4246AC}" destId="{4A30A087-B20A-4C6E-B676-20612DD3D21D}" srcOrd="0" destOrd="0" presId="urn:microsoft.com/office/officeart/2016/7/layout/LinearBlockProcessNumbered"/>
    <dgm:cxn modelId="{9460EA3C-B9C2-4B68-A343-FDFBA9FDC987}" type="presParOf" srcId="{83CD4300-DCAD-4AC3-8A27-E0D51D4246AC}" destId="{BE1A474A-A405-4C3E-9F0C-C80D80EC4369}" srcOrd="1" destOrd="0" presId="urn:microsoft.com/office/officeart/2016/7/layout/LinearBlockProcessNumbered"/>
    <dgm:cxn modelId="{4757A83D-E655-470A-A344-81C2FF8EAED4}" type="presParOf" srcId="{83CD4300-DCAD-4AC3-8A27-E0D51D4246AC}" destId="{ECB2B57A-314F-42F5-8F28-A250E03BABC5}" srcOrd="2" destOrd="0" presId="urn:microsoft.com/office/officeart/2016/7/layout/LinearBlockProcessNumbered"/>
    <dgm:cxn modelId="{50E046DE-E73E-4DB3-8565-A1B25D408F57}" type="presParOf" srcId="{DCF87B2B-E943-4809-AFAA-7EA3E794B99C}" destId="{5D2E0800-1312-4AE0-9A82-A41D7D39B24D}" srcOrd="1" destOrd="0" presId="urn:microsoft.com/office/officeart/2016/7/layout/LinearBlockProcessNumbered"/>
    <dgm:cxn modelId="{22376DB2-C8F7-4EB7-81B9-5CB84B748EBF}" type="presParOf" srcId="{DCF87B2B-E943-4809-AFAA-7EA3E794B99C}" destId="{E26F795C-55B2-4214-A70D-5CF5436DCBAF}" srcOrd="2" destOrd="0" presId="urn:microsoft.com/office/officeart/2016/7/layout/LinearBlockProcessNumbered"/>
    <dgm:cxn modelId="{D7EA849B-2131-4757-B50F-84F81184E4D0}" type="presParOf" srcId="{E26F795C-55B2-4214-A70D-5CF5436DCBAF}" destId="{390C1493-F92F-4D3B-AE8D-66860A3CAB01}" srcOrd="0" destOrd="0" presId="urn:microsoft.com/office/officeart/2016/7/layout/LinearBlockProcessNumbered"/>
    <dgm:cxn modelId="{42A315FC-6D75-494A-A226-B3341FE4C8CC}" type="presParOf" srcId="{E26F795C-55B2-4214-A70D-5CF5436DCBAF}" destId="{87B74D8D-7DC5-41C7-8619-B0FAFD2F3D4A}" srcOrd="1" destOrd="0" presId="urn:microsoft.com/office/officeart/2016/7/layout/LinearBlockProcessNumbered"/>
    <dgm:cxn modelId="{B30DA5FF-028B-4F4E-B0E0-EF4919D19A9B}" type="presParOf" srcId="{E26F795C-55B2-4214-A70D-5CF5436DCBAF}" destId="{AC6D500F-ED4F-4E0D-A40E-B3FF17F8FA84}" srcOrd="2" destOrd="0" presId="urn:microsoft.com/office/officeart/2016/7/layout/LinearBlockProcessNumbered"/>
    <dgm:cxn modelId="{F0561BF9-2699-4FB3-922D-0FF80D1F5689}" type="presParOf" srcId="{DCF87B2B-E943-4809-AFAA-7EA3E794B99C}" destId="{44C3EC78-2970-432E-A282-5EED14FD4C24}" srcOrd="3" destOrd="0" presId="urn:microsoft.com/office/officeart/2016/7/layout/LinearBlockProcessNumbered"/>
    <dgm:cxn modelId="{B11CCDFB-B8C5-4F85-8FA8-DC30648F8417}" type="presParOf" srcId="{DCF87B2B-E943-4809-AFAA-7EA3E794B99C}" destId="{F747F041-312B-48EB-BBC7-33853315F640}" srcOrd="4" destOrd="0" presId="urn:microsoft.com/office/officeart/2016/7/layout/LinearBlockProcessNumbered"/>
    <dgm:cxn modelId="{BC199B2D-8A0A-4936-B8DE-04E9E6371352}" type="presParOf" srcId="{F747F041-312B-48EB-BBC7-33853315F640}" destId="{3176D561-AB9A-4F0D-B6D0-01DAA780195A}" srcOrd="0" destOrd="0" presId="urn:microsoft.com/office/officeart/2016/7/layout/LinearBlockProcessNumbered"/>
    <dgm:cxn modelId="{5A742C50-B597-4C97-9D40-CDDD1FFB2223}" type="presParOf" srcId="{F747F041-312B-48EB-BBC7-33853315F640}" destId="{83D019C5-6313-4E2F-86D2-70299AAA1592}" srcOrd="1" destOrd="0" presId="urn:microsoft.com/office/officeart/2016/7/layout/LinearBlockProcessNumbered"/>
    <dgm:cxn modelId="{3102E560-5C76-433E-BCF4-3D4AE8DB1110}" type="presParOf" srcId="{F747F041-312B-48EB-BBC7-33853315F640}" destId="{32AEFB8A-3901-4AF3-84B4-156EDB8FF51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36E79C-DEFF-4DE3-99AA-556C1C066F08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43FD02-90C8-4518-A506-2CA57A4C9EE7}">
      <dgm:prSet custT="1"/>
      <dgm:spPr/>
      <dgm:t>
        <a:bodyPr/>
        <a:lstStyle/>
        <a:p>
          <a:pPr algn="ctr"/>
          <a:r>
            <a:rPr lang="cs-CZ" sz="3200" b="1"/>
            <a:t>PROFIL</a:t>
          </a:r>
        </a:p>
      </dgm:t>
    </dgm:pt>
    <dgm:pt modelId="{AC582911-01E5-4BBD-81B1-249BB1A0C43C}" type="parTrans" cxnId="{E0A88F5A-765B-4676-BB11-F55846464839}">
      <dgm:prSet/>
      <dgm:spPr/>
      <dgm:t>
        <a:bodyPr/>
        <a:lstStyle/>
        <a:p>
          <a:endParaRPr lang="en-US"/>
        </a:p>
      </dgm:t>
    </dgm:pt>
    <dgm:pt modelId="{3531244C-261F-4EA7-A906-A61330ED774B}" type="sibTrans" cxnId="{E0A88F5A-765B-4676-BB11-F5584646483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97B325-0564-4913-99EC-DAF1EA10C1C7}">
      <dgm:prSet custT="1"/>
      <dgm:spPr>
        <a:solidFill>
          <a:srgbClr val="15CED8"/>
        </a:solidFill>
      </dgm:spPr>
      <dgm:t>
        <a:bodyPr/>
        <a:lstStyle/>
        <a:p>
          <a:pPr algn="ctr"/>
          <a:r>
            <a:rPr lang="cs-CZ" sz="3200" b="1"/>
            <a:t>SÍŤ SPOJENÍ</a:t>
          </a:r>
          <a:endParaRPr lang="en-US" sz="1500"/>
        </a:p>
      </dgm:t>
    </dgm:pt>
    <dgm:pt modelId="{2B695DFB-7AC8-4BC0-B680-CE5F3BCA9748}" type="parTrans" cxnId="{CB1E9AEC-8362-43D9-838F-6E4B9203807E}">
      <dgm:prSet/>
      <dgm:spPr/>
      <dgm:t>
        <a:bodyPr/>
        <a:lstStyle/>
        <a:p>
          <a:endParaRPr lang="en-US"/>
        </a:p>
      </dgm:t>
    </dgm:pt>
    <dgm:pt modelId="{BE951B55-756A-4B7F-B688-B9088B6625BC}" type="sibTrans" cxnId="{CB1E9AEC-8362-43D9-838F-6E4B9203807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E5B4B9-5F91-44FB-AB44-2834F852A06F}">
      <dgm:prSet custT="1"/>
      <dgm:spPr>
        <a:solidFill>
          <a:srgbClr val="2DC296"/>
        </a:solidFill>
      </dgm:spPr>
      <dgm:t>
        <a:bodyPr/>
        <a:lstStyle/>
        <a:p>
          <a:pPr algn="ctr"/>
          <a:r>
            <a:rPr lang="cs-CZ" sz="2800" b="1"/>
            <a:t>BUDOVÁNÍ ZNAČKY</a:t>
          </a:r>
          <a:endParaRPr lang="en-US" sz="1500"/>
        </a:p>
      </dgm:t>
    </dgm:pt>
    <dgm:pt modelId="{8F49C150-8210-4E05-8F42-1E25E9643DD5}" type="parTrans" cxnId="{3906A934-7059-48EE-9F6F-7FD7B047BFEB}">
      <dgm:prSet/>
      <dgm:spPr/>
      <dgm:t>
        <a:bodyPr/>
        <a:lstStyle/>
        <a:p>
          <a:endParaRPr lang="en-US"/>
        </a:p>
      </dgm:t>
    </dgm:pt>
    <dgm:pt modelId="{9E3B15A5-43B2-4E56-B057-4F763136F9DE}" type="sibTrans" cxnId="{3906A934-7059-48EE-9F6F-7FD7B047BFE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CF87B2B-E943-4809-AFAA-7EA3E794B99C}" type="pres">
      <dgm:prSet presAssocID="{A936E79C-DEFF-4DE3-99AA-556C1C066F08}" presName="Name0" presStyleCnt="0">
        <dgm:presLayoutVars>
          <dgm:animLvl val="lvl"/>
          <dgm:resizeHandles val="exact"/>
        </dgm:presLayoutVars>
      </dgm:prSet>
      <dgm:spPr/>
    </dgm:pt>
    <dgm:pt modelId="{83CD4300-DCAD-4AC3-8A27-E0D51D4246AC}" type="pres">
      <dgm:prSet presAssocID="{8A43FD02-90C8-4518-A506-2CA57A4C9EE7}" presName="compositeNode" presStyleCnt="0">
        <dgm:presLayoutVars>
          <dgm:bulletEnabled val="1"/>
        </dgm:presLayoutVars>
      </dgm:prSet>
      <dgm:spPr/>
    </dgm:pt>
    <dgm:pt modelId="{4A30A087-B20A-4C6E-B676-20612DD3D21D}" type="pres">
      <dgm:prSet presAssocID="{8A43FD02-90C8-4518-A506-2CA57A4C9EE7}" presName="bgRect" presStyleLbl="alignNode1" presStyleIdx="0" presStyleCnt="3" custLinFactNeighborX="-4693" custLinFactNeighborY="-868"/>
      <dgm:spPr/>
    </dgm:pt>
    <dgm:pt modelId="{BE1A474A-A405-4C3E-9F0C-C80D80EC4369}" type="pres">
      <dgm:prSet presAssocID="{3531244C-261F-4EA7-A906-A61330ED774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CB2B57A-314F-42F5-8F28-A250E03BABC5}" type="pres">
      <dgm:prSet presAssocID="{8A43FD02-90C8-4518-A506-2CA57A4C9EE7}" presName="nodeRect" presStyleLbl="alignNode1" presStyleIdx="0" presStyleCnt="3">
        <dgm:presLayoutVars>
          <dgm:bulletEnabled val="1"/>
        </dgm:presLayoutVars>
      </dgm:prSet>
      <dgm:spPr/>
    </dgm:pt>
    <dgm:pt modelId="{5D2E0800-1312-4AE0-9A82-A41D7D39B24D}" type="pres">
      <dgm:prSet presAssocID="{3531244C-261F-4EA7-A906-A61330ED774B}" presName="sibTrans" presStyleCnt="0"/>
      <dgm:spPr/>
    </dgm:pt>
    <dgm:pt modelId="{E26F795C-55B2-4214-A70D-5CF5436DCBAF}" type="pres">
      <dgm:prSet presAssocID="{FE97B325-0564-4913-99EC-DAF1EA10C1C7}" presName="compositeNode" presStyleCnt="0">
        <dgm:presLayoutVars>
          <dgm:bulletEnabled val="1"/>
        </dgm:presLayoutVars>
      </dgm:prSet>
      <dgm:spPr/>
    </dgm:pt>
    <dgm:pt modelId="{390C1493-F92F-4D3B-AE8D-66860A3CAB01}" type="pres">
      <dgm:prSet presAssocID="{FE97B325-0564-4913-99EC-DAF1EA10C1C7}" presName="bgRect" presStyleLbl="alignNode1" presStyleIdx="1" presStyleCnt="3" custAng="0" custLinFactNeighborX="-53"/>
      <dgm:spPr/>
    </dgm:pt>
    <dgm:pt modelId="{87B74D8D-7DC5-41C7-8619-B0FAFD2F3D4A}" type="pres">
      <dgm:prSet presAssocID="{BE951B55-756A-4B7F-B688-B9088B6625B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C6D500F-ED4F-4E0D-A40E-B3FF17F8FA84}" type="pres">
      <dgm:prSet presAssocID="{FE97B325-0564-4913-99EC-DAF1EA10C1C7}" presName="nodeRect" presStyleLbl="alignNode1" presStyleIdx="1" presStyleCnt="3">
        <dgm:presLayoutVars>
          <dgm:bulletEnabled val="1"/>
        </dgm:presLayoutVars>
      </dgm:prSet>
      <dgm:spPr/>
    </dgm:pt>
    <dgm:pt modelId="{44C3EC78-2970-432E-A282-5EED14FD4C24}" type="pres">
      <dgm:prSet presAssocID="{BE951B55-756A-4B7F-B688-B9088B6625BC}" presName="sibTrans" presStyleCnt="0"/>
      <dgm:spPr/>
    </dgm:pt>
    <dgm:pt modelId="{F747F041-312B-48EB-BBC7-33853315F640}" type="pres">
      <dgm:prSet presAssocID="{33E5B4B9-5F91-44FB-AB44-2834F852A06F}" presName="compositeNode" presStyleCnt="0">
        <dgm:presLayoutVars>
          <dgm:bulletEnabled val="1"/>
        </dgm:presLayoutVars>
      </dgm:prSet>
      <dgm:spPr/>
    </dgm:pt>
    <dgm:pt modelId="{3176D561-AB9A-4F0D-B6D0-01DAA780195A}" type="pres">
      <dgm:prSet presAssocID="{33E5B4B9-5F91-44FB-AB44-2834F852A06F}" presName="bgRect" presStyleLbl="alignNode1" presStyleIdx="2" presStyleCnt="3"/>
      <dgm:spPr/>
    </dgm:pt>
    <dgm:pt modelId="{83D019C5-6313-4E2F-86D2-70299AAA1592}" type="pres">
      <dgm:prSet presAssocID="{9E3B15A5-43B2-4E56-B057-4F763136F9D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2AEFB8A-3901-4AF3-84B4-156EDB8FF515}" type="pres">
      <dgm:prSet presAssocID="{33E5B4B9-5F91-44FB-AB44-2834F852A06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46A3218-CB11-4458-AFB7-0AE3C6F82CFF}" type="presOf" srcId="{33E5B4B9-5F91-44FB-AB44-2834F852A06F}" destId="{32AEFB8A-3901-4AF3-84B4-156EDB8FF515}" srcOrd="1" destOrd="0" presId="urn:microsoft.com/office/officeart/2016/7/layout/LinearBlockProcessNumbered"/>
    <dgm:cxn modelId="{D640EF1F-6294-48D4-BEAD-C6E7AB25F5F1}" type="presOf" srcId="{BE951B55-756A-4B7F-B688-B9088B6625BC}" destId="{87B74D8D-7DC5-41C7-8619-B0FAFD2F3D4A}" srcOrd="0" destOrd="0" presId="urn:microsoft.com/office/officeart/2016/7/layout/LinearBlockProcessNumbered"/>
    <dgm:cxn modelId="{3906A934-7059-48EE-9F6F-7FD7B047BFEB}" srcId="{A936E79C-DEFF-4DE3-99AA-556C1C066F08}" destId="{33E5B4B9-5F91-44FB-AB44-2834F852A06F}" srcOrd="2" destOrd="0" parTransId="{8F49C150-8210-4E05-8F42-1E25E9643DD5}" sibTransId="{9E3B15A5-43B2-4E56-B057-4F763136F9DE}"/>
    <dgm:cxn modelId="{01B3A03D-20DC-412B-9A92-420AB272541F}" type="presOf" srcId="{8A43FD02-90C8-4518-A506-2CA57A4C9EE7}" destId="{ECB2B57A-314F-42F5-8F28-A250E03BABC5}" srcOrd="1" destOrd="0" presId="urn:microsoft.com/office/officeart/2016/7/layout/LinearBlockProcessNumbered"/>
    <dgm:cxn modelId="{6D9D4465-44BA-4226-9AC7-6E74727D0D5A}" type="presOf" srcId="{A936E79C-DEFF-4DE3-99AA-556C1C066F08}" destId="{DCF87B2B-E943-4809-AFAA-7EA3E794B99C}" srcOrd="0" destOrd="0" presId="urn:microsoft.com/office/officeart/2016/7/layout/LinearBlockProcessNumbered"/>
    <dgm:cxn modelId="{E0A88F5A-765B-4676-BB11-F55846464839}" srcId="{A936E79C-DEFF-4DE3-99AA-556C1C066F08}" destId="{8A43FD02-90C8-4518-A506-2CA57A4C9EE7}" srcOrd="0" destOrd="0" parTransId="{AC582911-01E5-4BBD-81B1-249BB1A0C43C}" sibTransId="{3531244C-261F-4EA7-A906-A61330ED774B}"/>
    <dgm:cxn modelId="{2A85ED83-AF49-43E9-9478-BF5DC0EDE5DF}" type="presOf" srcId="{FE97B325-0564-4913-99EC-DAF1EA10C1C7}" destId="{AC6D500F-ED4F-4E0D-A40E-B3FF17F8FA84}" srcOrd="1" destOrd="0" presId="urn:microsoft.com/office/officeart/2016/7/layout/LinearBlockProcessNumbered"/>
    <dgm:cxn modelId="{18D37387-1D63-4249-8A7F-59476E404737}" type="presOf" srcId="{33E5B4B9-5F91-44FB-AB44-2834F852A06F}" destId="{3176D561-AB9A-4F0D-B6D0-01DAA780195A}" srcOrd="0" destOrd="0" presId="urn:microsoft.com/office/officeart/2016/7/layout/LinearBlockProcessNumbered"/>
    <dgm:cxn modelId="{89D200B8-FAC1-4A47-B1AA-02B59F5D4D4E}" type="presOf" srcId="{3531244C-261F-4EA7-A906-A61330ED774B}" destId="{BE1A474A-A405-4C3E-9F0C-C80D80EC4369}" srcOrd="0" destOrd="0" presId="urn:microsoft.com/office/officeart/2016/7/layout/LinearBlockProcessNumbered"/>
    <dgm:cxn modelId="{525A3CBD-A20C-41F4-B5CA-6BE5457C7A55}" type="presOf" srcId="{9E3B15A5-43B2-4E56-B057-4F763136F9DE}" destId="{83D019C5-6313-4E2F-86D2-70299AAA1592}" srcOrd="0" destOrd="0" presId="urn:microsoft.com/office/officeart/2016/7/layout/LinearBlockProcessNumbered"/>
    <dgm:cxn modelId="{166EFFCB-D6A6-4866-BDD1-A0C45E91B81F}" type="presOf" srcId="{FE97B325-0564-4913-99EC-DAF1EA10C1C7}" destId="{390C1493-F92F-4D3B-AE8D-66860A3CAB01}" srcOrd="0" destOrd="0" presId="urn:microsoft.com/office/officeart/2016/7/layout/LinearBlockProcessNumbered"/>
    <dgm:cxn modelId="{3CBFD2CF-5FCE-4B10-AE23-E2834B812D22}" type="presOf" srcId="{8A43FD02-90C8-4518-A506-2CA57A4C9EE7}" destId="{4A30A087-B20A-4C6E-B676-20612DD3D21D}" srcOrd="0" destOrd="0" presId="urn:microsoft.com/office/officeart/2016/7/layout/LinearBlockProcessNumbered"/>
    <dgm:cxn modelId="{CB1E9AEC-8362-43D9-838F-6E4B9203807E}" srcId="{A936E79C-DEFF-4DE3-99AA-556C1C066F08}" destId="{FE97B325-0564-4913-99EC-DAF1EA10C1C7}" srcOrd="1" destOrd="0" parTransId="{2B695DFB-7AC8-4BC0-B680-CE5F3BCA9748}" sibTransId="{BE951B55-756A-4B7F-B688-B9088B6625BC}"/>
    <dgm:cxn modelId="{6714F0A4-45B3-41B8-BADD-2C99273EE133}" type="presParOf" srcId="{DCF87B2B-E943-4809-AFAA-7EA3E794B99C}" destId="{83CD4300-DCAD-4AC3-8A27-E0D51D4246AC}" srcOrd="0" destOrd="0" presId="urn:microsoft.com/office/officeart/2016/7/layout/LinearBlockProcessNumbered"/>
    <dgm:cxn modelId="{DF441470-FA09-4BD2-8135-3691465E579D}" type="presParOf" srcId="{83CD4300-DCAD-4AC3-8A27-E0D51D4246AC}" destId="{4A30A087-B20A-4C6E-B676-20612DD3D21D}" srcOrd="0" destOrd="0" presId="urn:microsoft.com/office/officeart/2016/7/layout/LinearBlockProcessNumbered"/>
    <dgm:cxn modelId="{9460EA3C-B9C2-4B68-A343-FDFBA9FDC987}" type="presParOf" srcId="{83CD4300-DCAD-4AC3-8A27-E0D51D4246AC}" destId="{BE1A474A-A405-4C3E-9F0C-C80D80EC4369}" srcOrd="1" destOrd="0" presId="urn:microsoft.com/office/officeart/2016/7/layout/LinearBlockProcessNumbered"/>
    <dgm:cxn modelId="{4757A83D-E655-470A-A344-81C2FF8EAED4}" type="presParOf" srcId="{83CD4300-DCAD-4AC3-8A27-E0D51D4246AC}" destId="{ECB2B57A-314F-42F5-8F28-A250E03BABC5}" srcOrd="2" destOrd="0" presId="urn:microsoft.com/office/officeart/2016/7/layout/LinearBlockProcessNumbered"/>
    <dgm:cxn modelId="{50E046DE-E73E-4DB3-8565-A1B25D408F57}" type="presParOf" srcId="{DCF87B2B-E943-4809-AFAA-7EA3E794B99C}" destId="{5D2E0800-1312-4AE0-9A82-A41D7D39B24D}" srcOrd="1" destOrd="0" presId="urn:microsoft.com/office/officeart/2016/7/layout/LinearBlockProcessNumbered"/>
    <dgm:cxn modelId="{22376DB2-C8F7-4EB7-81B9-5CB84B748EBF}" type="presParOf" srcId="{DCF87B2B-E943-4809-AFAA-7EA3E794B99C}" destId="{E26F795C-55B2-4214-A70D-5CF5436DCBAF}" srcOrd="2" destOrd="0" presId="urn:microsoft.com/office/officeart/2016/7/layout/LinearBlockProcessNumbered"/>
    <dgm:cxn modelId="{D7EA849B-2131-4757-B50F-84F81184E4D0}" type="presParOf" srcId="{E26F795C-55B2-4214-A70D-5CF5436DCBAF}" destId="{390C1493-F92F-4D3B-AE8D-66860A3CAB01}" srcOrd="0" destOrd="0" presId="urn:microsoft.com/office/officeart/2016/7/layout/LinearBlockProcessNumbered"/>
    <dgm:cxn modelId="{42A315FC-6D75-494A-A226-B3341FE4C8CC}" type="presParOf" srcId="{E26F795C-55B2-4214-A70D-5CF5436DCBAF}" destId="{87B74D8D-7DC5-41C7-8619-B0FAFD2F3D4A}" srcOrd="1" destOrd="0" presId="urn:microsoft.com/office/officeart/2016/7/layout/LinearBlockProcessNumbered"/>
    <dgm:cxn modelId="{B30DA5FF-028B-4F4E-B0E0-EF4919D19A9B}" type="presParOf" srcId="{E26F795C-55B2-4214-A70D-5CF5436DCBAF}" destId="{AC6D500F-ED4F-4E0D-A40E-B3FF17F8FA84}" srcOrd="2" destOrd="0" presId="urn:microsoft.com/office/officeart/2016/7/layout/LinearBlockProcessNumbered"/>
    <dgm:cxn modelId="{F0561BF9-2699-4FB3-922D-0FF80D1F5689}" type="presParOf" srcId="{DCF87B2B-E943-4809-AFAA-7EA3E794B99C}" destId="{44C3EC78-2970-432E-A282-5EED14FD4C24}" srcOrd="3" destOrd="0" presId="urn:microsoft.com/office/officeart/2016/7/layout/LinearBlockProcessNumbered"/>
    <dgm:cxn modelId="{B11CCDFB-B8C5-4F85-8FA8-DC30648F8417}" type="presParOf" srcId="{DCF87B2B-E943-4809-AFAA-7EA3E794B99C}" destId="{F747F041-312B-48EB-BBC7-33853315F640}" srcOrd="4" destOrd="0" presId="urn:microsoft.com/office/officeart/2016/7/layout/LinearBlockProcessNumbered"/>
    <dgm:cxn modelId="{BC199B2D-8A0A-4936-B8DE-04E9E6371352}" type="presParOf" srcId="{F747F041-312B-48EB-BBC7-33853315F640}" destId="{3176D561-AB9A-4F0D-B6D0-01DAA780195A}" srcOrd="0" destOrd="0" presId="urn:microsoft.com/office/officeart/2016/7/layout/LinearBlockProcessNumbered"/>
    <dgm:cxn modelId="{5A742C50-B597-4C97-9D40-CDDD1FFB2223}" type="presParOf" srcId="{F747F041-312B-48EB-BBC7-33853315F640}" destId="{83D019C5-6313-4E2F-86D2-70299AAA1592}" srcOrd="1" destOrd="0" presId="urn:microsoft.com/office/officeart/2016/7/layout/LinearBlockProcessNumbered"/>
    <dgm:cxn modelId="{3102E560-5C76-433E-BCF4-3D4AE8DB1110}" type="presParOf" srcId="{F747F041-312B-48EB-BBC7-33853315F640}" destId="{32AEFB8A-3901-4AF3-84B4-156EDB8FF51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9FCD1A-C81E-41E1-9EB5-9417E5574C92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77F18B-3B46-446D-A5FC-706E9DD06010}">
      <dgm:prSet/>
      <dgm:spPr>
        <a:xfrm>
          <a:off x="6040" y="878319"/>
          <a:ext cx="1888405" cy="2266086"/>
        </a:xfrm>
        <a:solidFill>
          <a:srgbClr val="0E80D2"/>
        </a:soli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Dojmy z </a:t>
          </a:r>
          <a:r>
            <a:rPr lang="cs-CZ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prvního půldne</a:t>
          </a:r>
          <a:endParaRPr lang="cs-CZ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FACA8A7F-5430-40AC-8556-BDE03B18B1DB}" type="parTrans" cxnId="{3EAD7659-B84B-485D-BDC1-204E9657AAAB}">
      <dgm:prSet/>
      <dgm:spPr/>
      <dgm:t>
        <a:bodyPr/>
        <a:lstStyle/>
        <a:p>
          <a:endParaRPr lang="en-US"/>
        </a:p>
      </dgm:t>
    </dgm:pt>
    <dgm:pt modelId="{55E4EDF9-1547-4BBD-BA4D-90B596533250}" type="sibTrans" cxnId="{3EAD7659-B84B-485D-BDC1-204E9657AAAB}">
      <dgm:prSet phldrT="01" phldr="0"/>
      <dgm:spPr>
        <a:xfrm>
          <a:off x="6040" y="878319"/>
          <a:ext cx="1888405" cy="906434"/>
        </a:xfrm>
        <a:solidFill>
          <a:schemeClr val="bg1">
            <a:lumMod val="85000"/>
          </a:schemeClr>
        </a:solidFill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E7A08CB-60A8-4012-8B40-3ED5874CB87A}">
      <dgm:prSet/>
      <dgm:spPr>
        <a:xfrm>
          <a:off x="6124475" y="878319"/>
          <a:ext cx="1888405" cy="2266086"/>
        </a:xfr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 rtl="0">
            <a:buNone/>
          </a:pPr>
          <a:r>
            <a:rPr lang="cs-CZ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Druhý workshop </a:t>
          </a:r>
        </a:p>
      </dgm:t>
    </dgm:pt>
    <dgm:pt modelId="{A0FB58F0-9F54-4F09-8C5F-B64AFC5F09AA}" type="parTrans" cxnId="{C51927AF-8963-4C85-B07F-E3524DCEF307}">
      <dgm:prSet/>
      <dgm:spPr/>
      <dgm:t>
        <a:bodyPr/>
        <a:lstStyle/>
        <a:p>
          <a:endParaRPr lang="en-US"/>
        </a:p>
      </dgm:t>
    </dgm:pt>
    <dgm:pt modelId="{60BBECD4-57BA-4E10-9F40-734CC55B59C3}" type="sibTrans" cxnId="{C51927AF-8963-4C85-B07F-E3524DCEF307}">
      <dgm:prSet phldrT="04" phldr="0"/>
      <dgm:spPr>
        <a:xfrm>
          <a:off x="6124475" y="878319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gm:spPr>
    </dgm:pt>
    <dgm:pt modelId="{3E6084A0-7F5E-4D0E-9256-A86D5CFC7A14}">
      <dgm:prSet/>
      <dgm:spPr>
        <a:xfrm>
          <a:off x="2045519" y="878319"/>
          <a:ext cx="1888405" cy="2266086"/>
        </a:xfr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r>
            <a:rPr lang="cs-CZ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Úkoly</a:t>
          </a:r>
        </a:p>
      </dgm:t>
    </dgm:pt>
    <dgm:pt modelId="{56878FF4-34CA-4BF4-A2BF-14571ED359FA}" type="parTrans" cxnId="{50C15BFD-5BA4-4B19-9AD3-4EAC1455ACF4}">
      <dgm:prSet/>
      <dgm:spPr/>
      <dgm:t>
        <a:bodyPr/>
        <a:lstStyle/>
        <a:p>
          <a:endParaRPr lang="cs-CZ"/>
        </a:p>
      </dgm:t>
    </dgm:pt>
    <dgm:pt modelId="{08739335-ECE2-4A4F-B069-B729587643A4}" type="sibTrans" cxnId="{50C15BFD-5BA4-4B19-9AD3-4EAC1455ACF4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cs-CZ"/>
        </a:p>
      </dgm:t>
    </dgm:pt>
    <dgm:pt modelId="{80C3EC9A-82D1-41DE-9114-0C3D6778BB58}" type="pres">
      <dgm:prSet presAssocID="{649FCD1A-C81E-41E1-9EB5-9417E5574C92}" presName="outerComposite" presStyleCnt="0">
        <dgm:presLayoutVars>
          <dgm:chMax val="5"/>
          <dgm:dir/>
          <dgm:resizeHandles val="exact"/>
        </dgm:presLayoutVars>
      </dgm:prSet>
      <dgm:spPr/>
    </dgm:pt>
    <dgm:pt modelId="{F14B4D55-7FC5-450B-91C0-EE27EC93EC3D}" type="pres">
      <dgm:prSet presAssocID="{649FCD1A-C81E-41E1-9EB5-9417E5574C92}" presName="dummyMaxCanvas" presStyleCnt="0">
        <dgm:presLayoutVars/>
      </dgm:prSet>
      <dgm:spPr/>
    </dgm:pt>
    <dgm:pt modelId="{FB9AF070-DB26-4F7E-B344-1E4CB5FB5F26}" type="pres">
      <dgm:prSet presAssocID="{649FCD1A-C81E-41E1-9EB5-9417E5574C92}" presName="ThreeNodes_1" presStyleLbl="node1" presStyleIdx="0" presStyleCnt="3">
        <dgm:presLayoutVars>
          <dgm:bulletEnabled val="1"/>
        </dgm:presLayoutVars>
      </dgm:prSet>
      <dgm:spPr/>
    </dgm:pt>
    <dgm:pt modelId="{86BA4328-65ED-4924-9DC9-413F86817571}" type="pres">
      <dgm:prSet presAssocID="{649FCD1A-C81E-41E1-9EB5-9417E5574C92}" presName="ThreeNodes_2" presStyleLbl="node1" presStyleIdx="1" presStyleCnt="3">
        <dgm:presLayoutVars>
          <dgm:bulletEnabled val="1"/>
        </dgm:presLayoutVars>
      </dgm:prSet>
      <dgm:spPr/>
    </dgm:pt>
    <dgm:pt modelId="{CE54CC3E-B387-417F-A3DA-32DA13C5D5C1}" type="pres">
      <dgm:prSet presAssocID="{649FCD1A-C81E-41E1-9EB5-9417E5574C92}" presName="ThreeNodes_3" presStyleLbl="node1" presStyleIdx="2" presStyleCnt="3">
        <dgm:presLayoutVars>
          <dgm:bulletEnabled val="1"/>
        </dgm:presLayoutVars>
      </dgm:prSet>
      <dgm:spPr/>
    </dgm:pt>
    <dgm:pt modelId="{E4D560DC-E412-4B8D-8E03-E8CF04565B89}" type="pres">
      <dgm:prSet presAssocID="{649FCD1A-C81E-41E1-9EB5-9417E5574C92}" presName="ThreeConn_1-2" presStyleLbl="fgAccFollowNode1" presStyleIdx="0" presStyleCnt="2">
        <dgm:presLayoutVars>
          <dgm:bulletEnabled val="1"/>
        </dgm:presLayoutVars>
      </dgm:prSet>
      <dgm:spPr/>
    </dgm:pt>
    <dgm:pt modelId="{B27B41A5-3656-47D7-AAF5-C70DA0CEB02B}" type="pres">
      <dgm:prSet presAssocID="{649FCD1A-C81E-41E1-9EB5-9417E5574C92}" presName="ThreeConn_2-3" presStyleLbl="fgAccFollowNode1" presStyleIdx="1" presStyleCnt="2">
        <dgm:presLayoutVars>
          <dgm:bulletEnabled val="1"/>
        </dgm:presLayoutVars>
      </dgm:prSet>
      <dgm:spPr/>
    </dgm:pt>
    <dgm:pt modelId="{62155A9E-3229-444B-82DE-305701D98F9A}" type="pres">
      <dgm:prSet presAssocID="{649FCD1A-C81E-41E1-9EB5-9417E5574C92}" presName="ThreeNodes_1_text" presStyleLbl="node1" presStyleIdx="2" presStyleCnt="3">
        <dgm:presLayoutVars>
          <dgm:bulletEnabled val="1"/>
        </dgm:presLayoutVars>
      </dgm:prSet>
      <dgm:spPr/>
    </dgm:pt>
    <dgm:pt modelId="{D0DA6008-6FBE-4CA8-91C0-CED0DBFCCEEF}" type="pres">
      <dgm:prSet presAssocID="{649FCD1A-C81E-41E1-9EB5-9417E5574C92}" presName="ThreeNodes_2_text" presStyleLbl="node1" presStyleIdx="2" presStyleCnt="3">
        <dgm:presLayoutVars>
          <dgm:bulletEnabled val="1"/>
        </dgm:presLayoutVars>
      </dgm:prSet>
      <dgm:spPr/>
    </dgm:pt>
    <dgm:pt modelId="{25B4AACB-059D-4601-8B13-A37CC708CA2A}" type="pres">
      <dgm:prSet presAssocID="{649FCD1A-C81E-41E1-9EB5-9417E5574C9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BA1A710-7C14-4B99-89D9-2447A8BE54CD}" type="presOf" srcId="{649FCD1A-C81E-41E1-9EB5-9417E5574C92}" destId="{80C3EC9A-82D1-41DE-9114-0C3D6778BB58}" srcOrd="0" destOrd="0" presId="urn:microsoft.com/office/officeart/2005/8/layout/vProcess5"/>
    <dgm:cxn modelId="{C091581E-A03F-4279-BD61-1FAD0E64EABD}" type="presOf" srcId="{3E6084A0-7F5E-4D0E-9256-A86D5CFC7A14}" destId="{D0DA6008-6FBE-4CA8-91C0-CED0DBFCCEEF}" srcOrd="1" destOrd="0" presId="urn:microsoft.com/office/officeart/2005/8/layout/vProcess5"/>
    <dgm:cxn modelId="{FC135E33-6CB1-4E3A-8A47-907F75391E8A}" type="presOf" srcId="{3E6084A0-7F5E-4D0E-9256-A86D5CFC7A14}" destId="{86BA4328-65ED-4924-9DC9-413F86817571}" srcOrd="0" destOrd="0" presId="urn:microsoft.com/office/officeart/2005/8/layout/vProcess5"/>
    <dgm:cxn modelId="{F510D65B-5BE8-4259-820D-09830058D45E}" type="presOf" srcId="{CE77F18B-3B46-446D-A5FC-706E9DD06010}" destId="{62155A9E-3229-444B-82DE-305701D98F9A}" srcOrd="1" destOrd="0" presId="urn:microsoft.com/office/officeart/2005/8/layout/vProcess5"/>
    <dgm:cxn modelId="{4068F762-1847-4665-B1F1-B9EFF78419AC}" type="presOf" srcId="{55E4EDF9-1547-4BBD-BA4D-90B596533250}" destId="{E4D560DC-E412-4B8D-8E03-E8CF04565B89}" srcOrd="0" destOrd="0" presId="urn:microsoft.com/office/officeart/2005/8/layout/vProcess5"/>
    <dgm:cxn modelId="{6C2C3669-05C1-4EC1-8A9D-4740021E07B7}" type="presOf" srcId="{08739335-ECE2-4A4F-B069-B729587643A4}" destId="{B27B41A5-3656-47D7-AAF5-C70DA0CEB02B}" srcOrd="0" destOrd="0" presId="urn:microsoft.com/office/officeart/2005/8/layout/vProcess5"/>
    <dgm:cxn modelId="{3EAD7659-B84B-485D-BDC1-204E9657AAAB}" srcId="{649FCD1A-C81E-41E1-9EB5-9417E5574C92}" destId="{CE77F18B-3B46-446D-A5FC-706E9DD06010}" srcOrd="0" destOrd="0" parTransId="{FACA8A7F-5430-40AC-8556-BDE03B18B1DB}" sibTransId="{55E4EDF9-1547-4BBD-BA4D-90B596533250}"/>
    <dgm:cxn modelId="{1495EC7E-A15C-42BC-AAC1-47CB0D15BB97}" type="presOf" srcId="{BE7A08CB-60A8-4012-8B40-3ED5874CB87A}" destId="{CE54CC3E-B387-417F-A3DA-32DA13C5D5C1}" srcOrd="0" destOrd="0" presId="urn:microsoft.com/office/officeart/2005/8/layout/vProcess5"/>
    <dgm:cxn modelId="{C51927AF-8963-4C85-B07F-E3524DCEF307}" srcId="{649FCD1A-C81E-41E1-9EB5-9417E5574C92}" destId="{BE7A08CB-60A8-4012-8B40-3ED5874CB87A}" srcOrd="2" destOrd="0" parTransId="{A0FB58F0-9F54-4F09-8C5F-B64AFC5F09AA}" sibTransId="{60BBECD4-57BA-4E10-9F40-734CC55B59C3}"/>
    <dgm:cxn modelId="{A950A6B6-11D4-4012-A720-77337ADABA4B}" type="presOf" srcId="{BE7A08CB-60A8-4012-8B40-3ED5874CB87A}" destId="{25B4AACB-059D-4601-8B13-A37CC708CA2A}" srcOrd="1" destOrd="0" presId="urn:microsoft.com/office/officeart/2005/8/layout/vProcess5"/>
    <dgm:cxn modelId="{4504F5E6-F175-4C7B-8FE1-6EF69554B491}" type="presOf" srcId="{CE77F18B-3B46-446D-A5FC-706E9DD06010}" destId="{FB9AF070-DB26-4F7E-B344-1E4CB5FB5F26}" srcOrd="0" destOrd="0" presId="urn:microsoft.com/office/officeart/2005/8/layout/vProcess5"/>
    <dgm:cxn modelId="{50C15BFD-5BA4-4B19-9AD3-4EAC1455ACF4}" srcId="{649FCD1A-C81E-41E1-9EB5-9417E5574C92}" destId="{3E6084A0-7F5E-4D0E-9256-A86D5CFC7A14}" srcOrd="1" destOrd="0" parTransId="{56878FF4-34CA-4BF4-A2BF-14571ED359FA}" sibTransId="{08739335-ECE2-4A4F-B069-B729587643A4}"/>
    <dgm:cxn modelId="{47CDC95B-BAF6-4FB8-B7AC-4003B215DC18}" type="presParOf" srcId="{80C3EC9A-82D1-41DE-9114-0C3D6778BB58}" destId="{F14B4D55-7FC5-450B-91C0-EE27EC93EC3D}" srcOrd="0" destOrd="0" presId="urn:microsoft.com/office/officeart/2005/8/layout/vProcess5"/>
    <dgm:cxn modelId="{8930A955-9D62-4EA8-B40E-7CED848CA853}" type="presParOf" srcId="{80C3EC9A-82D1-41DE-9114-0C3D6778BB58}" destId="{FB9AF070-DB26-4F7E-B344-1E4CB5FB5F26}" srcOrd="1" destOrd="0" presId="urn:microsoft.com/office/officeart/2005/8/layout/vProcess5"/>
    <dgm:cxn modelId="{4036CD6C-3E78-4235-8686-6BB8A590D0ED}" type="presParOf" srcId="{80C3EC9A-82D1-41DE-9114-0C3D6778BB58}" destId="{86BA4328-65ED-4924-9DC9-413F86817571}" srcOrd="2" destOrd="0" presId="urn:microsoft.com/office/officeart/2005/8/layout/vProcess5"/>
    <dgm:cxn modelId="{8A7C2B37-3E4E-4271-A1B8-0E9C895DBA05}" type="presParOf" srcId="{80C3EC9A-82D1-41DE-9114-0C3D6778BB58}" destId="{CE54CC3E-B387-417F-A3DA-32DA13C5D5C1}" srcOrd="3" destOrd="0" presId="urn:microsoft.com/office/officeart/2005/8/layout/vProcess5"/>
    <dgm:cxn modelId="{C9CD40A6-83AB-4434-880F-AC2D3D316DC7}" type="presParOf" srcId="{80C3EC9A-82D1-41DE-9114-0C3D6778BB58}" destId="{E4D560DC-E412-4B8D-8E03-E8CF04565B89}" srcOrd="4" destOrd="0" presId="urn:microsoft.com/office/officeart/2005/8/layout/vProcess5"/>
    <dgm:cxn modelId="{B1FB9F7E-89D4-4FC7-8DB8-04CFECA38E6F}" type="presParOf" srcId="{80C3EC9A-82D1-41DE-9114-0C3D6778BB58}" destId="{B27B41A5-3656-47D7-AAF5-C70DA0CEB02B}" srcOrd="5" destOrd="0" presId="urn:microsoft.com/office/officeart/2005/8/layout/vProcess5"/>
    <dgm:cxn modelId="{C26E7868-0783-44EA-8797-8570AF51D912}" type="presParOf" srcId="{80C3EC9A-82D1-41DE-9114-0C3D6778BB58}" destId="{62155A9E-3229-444B-82DE-305701D98F9A}" srcOrd="6" destOrd="0" presId="urn:microsoft.com/office/officeart/2005/8/layout/vProcess5"/>
    <dgm:cxn modelId="{3C9D004E-C6A4-4DD9-B92D-31E4A6F9855D}" type="presParOf" srcId="{80C3EC9A-82D1-41DE-9114-0C3D6778BB58}" destId="{D0DA6008-6FBE-4CA8-91C0-CED0DBFCCEEF}" srcOrd="7" destOrd="0" presId="urn:microsoft.com/office/officeart/2005/8/layout/vProcess5"/>
    <dgm:cxn modelId="{991C2087-D8F1-41A6-A556-DB57EC75DA03}" type="presParOf" srcId="{80C3EC9A-82D1-41DE-9114-0C3D6778BB58}" destId="{25B4AACB-059D-4601-8B13-A37CC708CA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563F4-D888-4F3A-8881-943EFD2BDF1D}">
      <dsp:nvSpPr>
        <dsp:cNvPr id="0" name=""/>
        <dsp:cNvSpPr/>
      </dsp:nvSpPr>
      <dsp:spPr>
        <a:xfrm>
          <a:off x="774129" y="709809"/>
          <a:ext cx="1255425" cy="1255425"/>
        </a:xfrm>
        <a:prstGeom prst="ellipse">
          <a:avLst/>
        </a:prstGeo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1F8B9-17FB-4B3D-853C-1FAC0958C998}">
      <dsp:nvSpPr>
        <dsp:cNvPr id="0" name=""/>
        <dsp:cNvSpPr/>
      </dsp:nvSpPr>
      <dsp:spPr>
        <a:xfrm>
          <a:off x="1041679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1DA27-63D3-4033-9DA8-4175B0D58234}">
      <dsp:nvSpPr>
        <dsp:cNvPr id="0" name=""/>
        <dsp:cNvSpPr/>
      </dsp:nvSpPr>
      <dsp:spPr>
        <a:xfrm>
          <a:off x="372805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Platforma </a:t>
          </a:r>
          <a:b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</a:b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 spolupráci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2805" y="2356270"/>
        <a:ext cx="2058075" cy="720000"/>
      </dsp:txXfrm>
    </dsp:sp>
    <dsp:sp modelId="{6B37A56B-7750-428C-B7B8-FCBC2EF230CB}">
      <dsp:nvSpPr>
        <dsp:cNvPr id="0" name=""/>
        <dsp:cNvSpPr/>
      </dsp:nvSpPr>
      <dsp:spPr>
        <a:xfrm>
          <a:off x="3192368" y="709809"/>
          <a:ext cx="1255425" cy="1255425"/>
        </a:xfrm>
        <a:prstGeom prst="ellipse">
          <a:avLst/>
        </a:prstGeom>
        <a:solidFill>
          <a:srgbClr val="28C4CC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AC0E0-2662-4744-AEAB-84BB7328AA59}">
      <dsp:nvSpPr>
        <dsp:cNvPr id="0" name=""/>
        <dsp:cNvSpPr/>
      </dsp:nvSpPr>
      <dsp:spPr>
        <a:xfrm>
          <a:off x="3459917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07B54-5AC1-40FB-8725-8583A8692F63}">
      <dsp:nvSpPr>
        <dsp:cNvPr id="0" name=""/>
        <dsp:cNvSpPr/>
      </dsp:nvSpPr>
      <dsp:spPr>
        <a:xfrm>
          <a:off x="2791043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Složení členské sítě a její cíle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91043" y="2356270"/>
        <a:ext cx="2058075" cy="720000"/>
      </dsp:txXfrm>
    </dsp:sp>
    <dsp:sp modelId="{E0C0A9DA-F6FD-4083-88CE-569BCB9D66AD}">
      <dsp:nvSpPr>
        <dsp:cNvPr id="0" name=""/>
        <dsp:cNvSpPr/>
      </dsp:nvSpPr>
      <dsp:spPr>
        <a:xfrm>
          <a:off x="5610606" y="709809"/>
          <a:ext cx="1255425" cy="1255425"/>
        </a:xfrm>
        <a:prstGeom prst="ellipse">
          <a:avLst/>
        </a:prstGeom>
        <a:solidFill>
          <a:srgbClr val="42BA9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D2877-9D45-453C-A6DB-CE630E4B6D30}">
      <dsp:nvSpPr>
        <dsp:cNvPr id="0" name=""/>
        <dsp:cNvSpPr/>
      </dsp:nvSpPr>
      <dsp:spPr>
        <a:xfrm>
          <a:off x="5878155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2945D-3768-4773-900E-18D22556D3E9}">
      <dsp:nvSpPr>
        <dsp:cNvPr id="0" name=""/>
        <dsp:cNvSpPr/>
      </dsp:nvSpPr>
      <dsp:spPr>
        <a:xfrm>
          <a:off x="5209281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Zacílení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209281" y="2356270"/>
        <a:ext cx="2058075" cy="720000"/>
      </dsp:txXfrm>
    </dsp:sp>
    <dsp:sp modelId="{5D2FC3AB-3510-44E5-8DB4-2C3ADEECEDA1}">
      <dsp:nvSpPr>
        <dsp:cNvPr id="0" name=""/>
        <dsp:cNvSpPr/>
      </dsp:nvSpPr>
      <dsp:spPr>
        <a:xfrm>
          <a:off x="8028844" y="709809"/>
          <a:ext cx="1255425" cy="1255425"/>
        </a:xfrm>
        <a:prstGeom prst="ellipse">
          <a:avLst/>
        </a:prstGeom>
        <a:solidFill>
          <a:srgbClr val="3E8853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C1947-77A4-4968-9E7D-EFC667723AC9}">
      <dsp:nvSpPr>
        <dsp:cNvPr id="0" name=""/>
        <dsp:cNvSpPr/>
      </dsp:nvSpPr>
      <dsp:spPr>
        <a:xfrm>
          <a:off x="8296394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CF233-A338-4923-BAAA-D2536F90A145}">
      <dsp:nvSpPr>
        <dsp:cNvPr id="0" name=""/>
        <dsp:cNvSpPr/>
      </dsp:nvSpPr>
      <dsp:spPr>
        <a:xfrm>
          <a:off x="7627519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Důvěryhodnost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627519" y="2356270"/>
        <a:ext cx="20580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A88B-6ACA-4651-A667-BE6F9AC59F09}">
      <dsp:nvSpPr>
        <dsp:cNvPr id="0" name=""/>
        <dsp:cNvSpPr/>
      </dsp:nvSpPr>
      <dsp:spPr>
        <a:xfrm>
          <a:off x="754379" y="0"/>
          <a:ext cx="8549640" cy="3786080"/>
        </a:xfrm>
        <a:prstGeom prst="rightArrow">
          <a:avLst/>
        </a:prstGeom>
        <a:solidFill>
          <a:srgbClr val="2683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A1B90A-D410-44CD-81F6-FA4D455619B8}">
      <dsp:nvSpPr>
        <dsp:cNvPr id="0" name=""/>
        <dsp:cNvSpPr/>
      </dsp:nvSpPr>
      <dsp:spPr>
        <a:xfrm>
          <a:off x="2273" y="1135824"/>
          <a:ext cx="2290611" cy="1514432"/>
        </a:xfrm>
        <a:prstGeom prst="roundRect">
          <a:avLst/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ZNÁT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6201" y="1209752"/>
        <a:ext cx="2142755" cy="1366576"/>
      </dsp:txXfrm>
    </dsp:sp>
    <dsp:sp modelId="{BC2B536D-3CB7-495F-8327-47BFAB706A13}">
      <dsp:nvSpPr>
        <dsp:cNvPr id="0" name=""/>
        <dsp:cNvSpPr/>
      </dsp:nvSpPr>
      <dsp:spPr>
        <a:xfrm>
          <a:off x="2590020" y="1135824"/>
          <a:ext cx="2290611" cy="1514432"/>
        </a:xfrm>
        <a:prstGeom prst="roundRect">
          <a:avLst/>
        </a:prstGeom>
        <a:solidFill>
          <a:srgbClr val="15CED8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LÍBIT SE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663948" y="1209752"/>
        <a:ext cx="2142755" cy="1366576"/>
      </dsp:txXfrm>
    </dsp:sp>
    <dsp:sp modelId="{B6FEA2BC-F0DF-4962-9201-C88D1F587666}">
      <dsp:nvSpPr>
        <dsp:cNvPr id="0" name=""/>
        <dsp:cNvSpPr/>
      </dsp:nvSpPr>
      <dsp:spPr>
        <a:xfrm>
          <a:off x="5177767" y="1135824"/>
          <a:ext cx="2290611" cy="1514432"/>
        </a:xfrm>
        <a:prstGeom prst="roundRect">
          <a:avLst/>
        </a:prstGeom>
        <a:solidFill>
          <a:srgbClr val="2DC29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VĚŘIT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251695" y="1209752"/>
        <a:ext cx="2142755" cy="1366576"/>
      </dsp:txXfrm>
    </dsp:sp>
    <dsp:sp modelId="{6B2AB886-FC1D-49B4-B437-6364877AB4CF}">
      <dsp:nvSpPr>
        <dsp:cNvPr id="0" name=""/>
        <dsp:cNvSpPr/>
      </dsp:nvSpPr>
      <dsp:spPr>
        <a:xfrm>
          <a:off x="7765514" y="1135824"/>
          <a:ext cx="2290611" cy="1514432"/>
        </a:xfrm>
        <a:prstGeom prst="roundRect">
          <a:avLst/>
        </a:prstGeom>
        <a:solidFill>
          <a:srgbClr val="308B4A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LEAD/</a:t>
          </a:r>
          <a:b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ZÁKAZNÍK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839442" y="1209752"/>
        <a:ext cx="2142755" cy="1366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0A087-B20A-4C6E-B676-20612DD3D21D}">
      <dsp:nvSpPr>
        <dsp:cNvPr id="0" name=""/>
        <dsp:cNvSpPr/>
      </dsp:nvSpPr>
      <dsp:spPr>
        <a:xfrm>
          <a:off x="0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PROFIL</a:t>
          </a:r>
        </a:p>
      </dsp:txBody>
      <dsp:txXfrm>
        <a:off x="0" y="847618"/>
        <a:ext cx="2861071" cy="1271427"/>
      </dsp:txXfrm>
    </dsp:sp>
    <dsp:sp modelId="{BE1A474A-A405-4C3E-9F0C-C80D80EC4369}">
      <dsp:nvSpPr>
        <dsp:cNvPr id="0" name=""/>
        <dsp:cNvSpPr/>
      </dsp:nvSpPr>
      <dsp:spPr>
        <a:xfrm>
          <a:off x="706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01</a:t>
          </a:r>
        </a:p>
      </dsp:txBody>
      <dsp:txXfrm>
        <a:off x="706" y="0"/>
        <a:ext cx="2861071" cy="847618"/>
      </dsp:txXfrm>
    </dsp:sp>
    <dsp:sp modelId="{390C1493-F92F-4D3B-AE8D-66860A3CAB01}">
      <dsp:nvSpPr>
        <dsp:cNvPr id="0" name=""/>
        <dsp:cNvSpPr/>
      </dsp:nvSpPr>
      <dsp:spPr>
        <a:xfrm>
          <a:off x="3089147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SÍŤ SPOJENÍ</a:t>
          </a:r>
          <a:endParaRPr lang="en-US" sz="1500" kern="1200"/>
        </a:p>
      </dsp:txBody>
      <dsp:txXfrm>
        <a:off x="3089147" y="847618"/>
        <a:ext cx="2861071" cy="1271427"/>
      </dsp:txXfrm>
    </dsp:sp>
    <dsp:sp modelId="{87B74D8D-7DC5-41C7-8619-B0FAFD2F3D4A}">
      <dsp:nvSpPr>
        <dsp:cNvPr id="0" name=""/>
        <dsp:cNvSpPr/>
      </dsp:nvSpPr>
      <dsp:spPr>
        <a:xfrm>
          <a:off x="3090664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02</a:t>
          </a:r>
        </a:p>
      </dsp:txBody>
      <dsp:txXfrm>
        <a:off x="3090664" y="0"/>
        <a:ext cx="2861071" cy="847618"/>
      </dsp:txXfrm>
    </dsp:sp>
    <dsp:sp modelId="{3176D561-AB9A-4F0D-B6D0-01DAA780195A}">
      <dsp:nvSpPr>
        <dsp:cNvPr id="0" name=""/>
        <dsp:cNvSpPr/>
      </dsp:nvSpPr>
      <dsp:spPr>
        <a:xfrm>
          <a:off x="6180621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BUDOVÁNÍ ZNAČKY</a:t>
          </a:r>
          <a:endParaRPr lang="en-US" sz="1500" kern="1200"/>
        </a:p>
      </dsp:txBody>
      <dsp:txXfrm>
        <a:off x="6180621" y="847618"/>
        <a:ext cx="2861071" cy="1271427"/>
      </dsp:txXfrm>
    </dsp:sp>
    <dsp:sp modelId="{83D019C5-6313-4E2F-86D2-70299AAA1592}">
      <dsp:nvSpPr>
        <dsp:cNvPr id="0" name=""/>
        <dsp:cNvSpPr/>
      </dsp:nvSpPr>
      <dsp:spPr>
        <a:xfrm>
          <a:off x="6180621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03</a:t>
          </a:r>
        </a:p>
      </dsp:txBody>
      <dsp:txXfrm>
        <a:off x="6180621" y="0"/>
        <a:ext cx="2861071" cy="8476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0A087-B20A-4C6E-B676-20612DD3D21D}">
      <dsp:nvSpPr>
        <dsp:cNvPr id="0" name=""/>
        <dsp:cNvSpPr/>
      </dsp:nvSpPr>
      <dsp:spPr>
        <a:xfrm>
          <a:off x="0" y="0"/>
          <a:ext cx="2861071" cy="21190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PROFIL</a:t>
          </a:r>
        </a:p>
      </dsp:txBody>
      <dsp:txXfrm>
        <a:off x="0" y="847618"/>
        <a:ext cx="2861071" cy="1271427"/>
      </dsp:txXfrm>
    </dsp:sp>
    <dsp:sp modelId="{BE1A474A-A405-4C3E-9F0C-C80D80EC4369}">
      <dsp:nvSpPr>
        <dsp:cNvPr id="0" name=""/>
        <dsp:cNvSpPr/>
      </dsp:nvSpPr>
      <dsp:spPr>
        <a:xfrm>
          <a:off x="706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01</a:t>
          </a:r>
        </a:p>
      </dsp:txBody>
      <dsp:txXfrm>
        <a:off x="706" y="0"/>
        <a:ext cx="2861071" cy="847618"/>
      </dsp:txXfrm>
    </dsp:sp>
    <dsp:sp modelId="{390C1493-F92F-4D3B-AE8D-66860A3CAB01}">
      <dsp:nvSpPr>
        <dsp:cNvPr id="0" name=""/>
        <dsp:cNvSpPr/>
      </dsp:nvSpPr>
      <dsp:spPr>
        <a:xfrm>
          <a:off x="3089147" y="0"/>
          <a:ext cx="2861071" cy="2119045"/>
        </a:xfrm>
        <a:prstGeom prst="rect">
          <a:avLst/>
        </a:prstGeom>
        <a:solidFill>
          <a:srgbClr val="15CED8"/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SÍŤ SPOJENÍ</a:t>
          </a:r>
          <a:endParaRPr lang="en-US" sz="1500" kern="1200"/>
        </a:p>
      </dsp:txBody>
      <dsp:txXfrm>
        <a:off x="3089147" y="847618"/>
        <a:ext cx="2861071" cy="1271427"/>
      </dsp:txXfrm>
    </dsp:sp>
    <dsp:sp modelId="{87B74D8D-7DC5-41C7-8619-B0FAFD2F3D4A}">
      <dsp:nvSpPr>
        <dsp:cNvPr id="0" name=""/>
        <dsp:cNvSpPr/>
      </dsp:nvSpPr>
      <dsp:spPr>
        <a:xfrm>
          <a:off x="3090664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02</a:t>
          </a:r>
        </a:p>
      </dsp:txBody>
      <dsp:txXfrm>
        <a:off x="3090664" y="0"/>
        <a:ext cx="2861071" cy="847618"/>
      </dsp:txXfrm>
    </dsp:sp>
    <dsp:sp modelId="{3176D561-AB9A-4F0D-B6D0-01DAA780195A}">
      <dsp:nvSpPr>
        <dsp:cNvPr id="0" name=""/>
        <dsp:cNvSpPr/>
      </dsp:nvSpPr>
      <dsp:spPr>
        <a:xfrm>
          <a:off x="6180621" y="0"/>
          <a:ext cx="2861071" cy="2119045"/>
        </a:xfrm>
        <a:prstGeom prst="rect">
          <a:avLst/>
        </a:prstGeom>
        <a:solidFill>
          <a:srgbClr val="2DC296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BUDOVÁNÍ ZNAČKY</a:t>
          </a:r>
          <a:endParaRPr lang="en-US" sz="1500" kern="1200"/>
        </a:p>
      </dsp:txBody>
      <dsp:txXfrm>
        <a:off x="6180621" y="847618"/>
        <a:ext cx="2861071" cy="1271427"/>
      </dsp:txXfrm>
    </dsp:sp>
    <dsp:sp modelId="{83D019C5-6313-4E2F-86D2-70299AAA1592}">
      <dsp:nvSpPr>
        <dsp:cNvPr id="0" name=""/>
        <dsp:cNvSpPr/>
      </dsp:nvSpPr>
      <dsp:spPr>
        <a:xfrm>
          <a:off x="6180621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03</a:t>
          </a:r>
        </a:p>
      </dsp:txBody>
      <dsp:txXfrm>
        <a:off x="6180621" y="0"/>
        <a:ext cx="2861071" cy="847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AF070-DB26-4F7E-B344-1E4CB5FB5F26}">
      <dsp:nvSpPr>
        <dsp:cNvPr id="0" name=""/>
        <dsp:cNvSpPr/>
      </dsp:nvSpPr>
      <dsp:spPr>
        <a:xfrm>
          <a:off x="0" y="0"/>
          <a:ext cx="8549640" cy="1206817"/>
        </a:xfrm>
        <a:prstGeom prst="roundRect">
          <a:avLst>
            <a:gd name="adj" fmla="val 10000"/>
          </a:avLst>
        </a:prstGeom>
        <a:solidFill>
          <a:srgbClr val="0E80D2"/>
        </a:soli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2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Dojmy z </a:t>
          </a:r>
          <a:r>
            <a:rPr lang="cs-CZ" sz="52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prvního půldne</a:t>
          </a:r>
          <a:endParaRPr lang="cs-CZ" sz="52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35346" y="35346"/>
        <a:ext cx="7247390" cy="1136125"/>
      </dsp:txXfrm>
    </dsp:sp>
    <dsp:sp modelId="{86BA4328-65ED-4924-9DC9-413F86817571}">
      <dsp:nvSpPr>
        <dsp:cNvPr id="0" name=""/>
        <dsp:cNvSpPr/>
      </dsp:nvSpPr>
      <dsp:spPr>
        <a:xfrm>
          <a:off x="754379" y="1407953"/>
          <a:ext cx="8549640" cy="1206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Úkoly</a:t>
          </a:r>
        </a:p>
      </dsp:txBody>
      <dsp:txXfrm>
        <a:off x="789725" y="1443299"/>
        <a:ext cx="6940136" cy="1136125"/>
      </dsp:txXfrm>
    </dsp:sp>
    <dsp:sp modelId="{CE54CC3E-B387-417F-A3DA-32DA13C5D5C1}">
      <dsp:nvSpPr>
        <dsp:cNvPr id="0" name=""/>
        <dsp:cNvSpPr/>
      </dsp:nvSpPr>
      <dsp:spPr>
        <a:xfrm>
          <a:off x="1508759" y="2815907"/>
          <a:ext cx="8549640" cy="1206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Druhý workshop </a:t>
          </a:r>
        </a:p>
      </dsp:txBody>
      <dsp:txXfrm>
        <a:off x="1544105" y="2851253"/>
        <a:ext cx="6940136" cy="1136125"/>
      </dsp:txXfrm>
    </dsp:sp>
    <dsp:sp modelId="{E4D560DC-E412-4B8D-8E03-E8CF04565B89}">
      <dsp:nvSpPr>
        <dsp:cNvPr id="0" name=""/>
        <dsp:cNvSpPr/>
      </dsp:nvSpPr>
      <dsp:spPr>
        <a:xfrm>
          <a:off x="7765208" y="915169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941705" y="915169"/>
        <a:ext cx="431437" cy="590284"/>
      </dsp:txXfrm>
    </dsp:sp>
    <dsp:sp modelId="{B27B41A5-3656-47D7-AAF5-C70DA0CEB02B}">
      <dsp:nvSpPr>
        <dsp:cNvPr id="0" name=""/>
        <dsp:cNvSpPr/>
      </dsp:nvSpPr>
      <dsp:spPr>
        <a:xfrm>
          <a:off x="8519588" y="2315078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500" kern="1200"/>
        </a:p>
      </dsp:txBody>
      <dsp:txXfrm>
        <a:off x="8696085" y="2315078"/>
        <a:ext cx="431437" cy="590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E5BF7-2088-D545-B654-AF0C3EF32173}" type="datetimeFigureOut">
              <a:rPr lang="cs-CZ" smtClean="0"/>
              <a:t>27.09.2021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E54E-83DC-8040-9DDD-DA9D2F573C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822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2T10:00:34.59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6643 5286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CAD44-C9DA-D746-BC4B-54FEED2A9CEC}" type="datetimeFigureOut">
              <a:rPr lang="cs-CZ" smtClean="0"/>
              <a:t>27.09.2021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8B636-F4E4-AA45-9760-32BC8130C8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B636-F4E4-AA45-9760-32BC8130C82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403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158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415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89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0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806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75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889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499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D77D63EB-1DA2-45BC-9B2A-3AE993ADC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257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8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B636-F4E4-AA45-9760-32BC8130C82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010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31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36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107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8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932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52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7910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296" y="1721532"/>
            <a:ext cx="9738360" cy="2387600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cs-CZ"/>
              <a:t>Kliknutím lze upravit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296" y="4109132"/>
            <a:ext cx="973836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rgbClr val="2683C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2021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58" y="780886"/>
            <a:ext cx="2278942" cy="6909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2C9403-9840-40A2-BB37-347ACDF281C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2602" y="2003461"/>
            <a:ext cx="3761198" cy="4243227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8CF6DE-B47A-43B8-BE4D-69C3B86D505F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8BEA9D-01C5-4448-9086-2973010AE50F}"/>
              </a:ext>
            </a:extLst>
          </p:cNvPr>
          <p:cNvSpPr/>
          <p:nvPr userDrawn="1"/>
        </p:nvSpPr>
        <p:spPr>
          <a:xfrm>
            <a:off x="6581521" y="1699832"/>
            <a:ext cx="4772279" cy="45468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490829B-8B34-42A5-87AC-35527FA8848B}"/>
              </a:ext>
            </a:extLst>
          </p:cNvPr>
          <p:cNvSpPr/>
          <p:nvPr userDrawn="1"/>
        </p:nvSpPr>
        <p:spPr>
          <a:xfrm>
            <a:off x="6581521" y="1700403"/>
            <a:ext cx="4772279" cy="45462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BFEE50-F323-4C52-A84B-B80D0645E9C3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/>
          <a:srcRect r="13522"/>
          <a:stretch/>
        </p:blipFill>
        <p:spPr>
          <a:xfrm>
            <a:off x="182880" y="0"/>
            <a:ext cx="12009120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Děkuji vám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F4DE0-A80C-43B0-A9A5-753492AC2F4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09595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D9EC-2009-4ACD-99C6-97942F0BF2ED}" type="datetime1">
              <a:rPr lang="cs-CZ" smtClean="0"/>
              <a:t>27.09.2021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021DD4-36DD-4FC4-B358-416A1695C9E4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2866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69557-9519-454F-A1AE-D4279374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0EAF4C-664E-42FA-9825-D3543427B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2E3677-3F41-4E10-87D2-FE5F0B7A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107"/>
            <a:ext cx="5157787" cy="3553555"/>
          </a:xfrm>
        </p:spPr>
        <p:txBody>
          <a:bodyPr/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AC7B65-F143-4750-8A0A-83AC1048F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D8941-2889-4073-823E-5A49F95BB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6107"/>
            <a:ext cx="5183188" cy="3553555"/>
          </a:xfrm>
        </p:spPr>
        <p:txBody>
          <a:bodyPr>
            <a:normAutofit/>
          </a:bodyPr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A2E02AE-71DE-4BC0-B1CE-73D3A0E6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2021 </a:t>
            </a:r>
            <a:r>
              <a:rPr lang="cs-CZ" err="1"/>
              <a:t>Linked</a:t>
            </a:r>
            <a:r>
              <a:rPr lang="cs-CZ"/>
              <a:t> Akademie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2C198E-2508-4075-9804-2AF3F089A494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23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41345-497A-47FF-BE8F-4762C9A9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85BA1-1C54-40C7-BCAF-7DE03CE0E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269D46-8801-4ED5-A008-E6A0D7610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1E1DD7-83DD-4035-8455-36EB04D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7E9E174-F930-4815-A0CA-3450C26B705B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5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stav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44184" y="365125"/>
            <a:ext cx="5309616" cy="951611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cs-CZ"/>
              <a:t>Jméno Příjmení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2021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44184" y="1527810"/>
            <a:ext cx="5309616" cy="4187190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cs-CZ"/>
              <a:t>Po kliknutí můžete upravovat styly textu v předloze</a:t>
            </a:r>
          </a:p>
          <a:p>
            <a:pPr lvl="0"/>
            <a:r>
              <a:rPr lang="cs-CZ"/>
              <a:t>Další odrážka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567950-A654-40D4-B408-A7E7568B7A98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4397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5296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6172200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DE4871-C11B-4667-BFAE-6C1B942C014D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7EE745-F67A-4E11-98E3-68C12AEFD33B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75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75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75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9842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pod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6;p13"/>
          <p:cNvSpPr/>
          <p:nvPr userDrawn="1"/>
        </p:nvSpPr>
        <p:spPr>
          <a:xfrm>
            <a:off x="184644" y="0"/>
            <a:ext cx="12007355" cy="6858000"/>
          </a:xfrm>
          <a:prstGeom prst="rect">
            <a:avLst/>
          </a:prstGeom>
          <a:solidFill>
            <a:srgbClr val="2683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5296" y="1709738"/>
            <a:ext cx="9738360" cy="2852737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Název subkapitoly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4589463"/>
            <a:ext cx="97383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DB1CD94-33D2-4300-B6EC-F4628C3D2B15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accent1">
                    <a:lumMod val="60000"/>
                    <a:lumOff val="4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Linked</a:t>
            </a:r>
            <a:r>
              <a:rPr lang="cs-CZ" sz="1200">
                <a:solidFill>
                  <a:schemeClr val="accent1">
                    <a:lumMod val="60000"/>
                    <a:lumOff val="4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6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Tadyhle bude nadpis, třeba proč se jedná o leady?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94425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Obsahu může být víc, klidně využijte dva sloupce. Nehodící se smažte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25296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194425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4C4A37-0F8B-4C4D-B93D-403C748B72CC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96" y="2423160"/>
            <a:ext cx="9741408" cy="36027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F02C46-64B1-4FBC-92FC-3D1E3A44D371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3"/>
          <p:cNvSpPr/>
          <p:nvPr userDrawn="1"/>
        </p:nvSpPr>
        <p:spPr>
          <a:xfrm>
            <a:off x="179859" y="0"/>
            <a:ext cx="12192000" cy="6858000"/>
          </a:xfrm>
          <a:prstGeom prst="rect">
            <a:avLst/>
          </a:prstGeom>
          <a:solidFill>
            <a:srgbClr val="EFAD43">
              <a:alpha val="1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FAD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2519618"/>
            <a:ext cx="9741408" cy="3286822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cs-CZ"/>
              <a:t>Potřebujete si vybudovat vztah a získat důvěru</a:t>
            </a:r>
          </a:p>
        </p:txBody>
      </p:sp>
      <p:sp>
        <p:nvSpPr>
          <p:cNvPr id="6" name="Google Shape;108;p13"/>
          <p:cNvSpPr txBox="1">
            <a:spLocks/>
          </p:cNvSpPr>
          <p:nvPr userDrawn="1"/>
        </p:nvSpPr>
        <p:spPr>
          <a:xfrm>
            <a:off x="1139360" y="33471"/>
            <a:ext cx="1237786" cy="22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r>
              <a:rPr lang="cs-CZ" sz="14000" b="1">
                <a:solidFill>
                  <a:srgbClr val="EFAD43"/>
                </a:solidFill>
                <a:latin typeface="Times New Roman" charset="0"/>
                <a:ea typeface="Times New Roman" charset="0"/>
                <a:cs typeface="Times New Roman" charset="0"/>
              </a:rPr>
              <a:t>„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3" y="1107860"/>
            <a:ext cx="2440428" cy="7399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9E8DAB-58BB-4392-9BFE-293F560C9A29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3843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7AD892-5EE8-4E7D-B770-6CFF89BD9D3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2021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5296" y="365125"/>
            <a:ext cx="9741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1825625"/>
            <a:ext cx="97414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2. června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© 2021 </a:t>
            </a:r>
            <a:r>
              <a:rPr lang="cs-CZ" err="1"/>
              <a:t>Linked</a:t>
            </a:r>
            <a:r>
              <a:rPr lang="cs-CZ"/>
              <a:t> Akademie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838200" y="6355236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5" r:id="rId3"/>
    <p:sldLayoutId id="2147483671" r:id="rId4"/>
    <p:sldLayoutId id="2147483663" r:id="rId5"/>
    <p:sldLayoutId id="2147483664" r:id="rId6"/>
    <p:sldLayoutId id="2147483662" r:id="rId7"/>
    <p:sldLayoutId id="2147483672" r:id="rId8"/>
    <p:sldLayoutId id="2147483666" r:id="rId9"/>
    <p:sldLayoutId id="2147483674" r:id="rId10"/>
    <p:sldLayoutId id="2147483675" r:id="rId11"/>
    <p:sldLayoutId id="2147483667" r:id="rId12"/>
    <p:sldLayoutId id="2147483673" r:id="rId13"/>
    <p:sldLayoutId id="2147483676" r:id="rId14"/>
    <p:sldLayoutId id="2147483677" r:id="rId15"/>
    <p:sldLayoutId id="2147483678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2683C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683C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in/krystof-kopecky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linkedin.com/in/vladimir-kriva/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antoninadamec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hyperlink" Target="https://www.linkedin.com/in/michaelaholisova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nkedin.com/in/veronika-fronkova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www.linkedin.com/in/jakubmyska/" TargetMode="Externa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akubmysk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michaelaholisov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hyperlink" Target="https://www.linkedin.com/in/lubosmrazik/" TargetMode="Externa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rkaczo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hyperlink" Target="https://www.linkedin.com/in/radimpilek/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denis-turece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akademie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linkedin.com/company/linked-akademi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lukaspitze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michaelacurinov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LinkedIn pro byznys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1. den</a:t>
            </a:r>
          </a:p>
        </p:txBody>
      </p:sp>
    </p:spTree>
    <p:extLst>
      <p:ext uri="{BB962C8B-B14F-4D97-AF65-F5344CB8AC3E}">
        <p14:creationId xmlns:p14="http://schemas.microsoft.com/office/powerpoint/2010/main" val="125149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onitor, obrazovka, telefon, zavřít&#10;&#10;Popis byl vytvořen automaticky">
            <a:extLst>
              <a:ext uri="{FF2B5EF4-FFF2-40B4-BE49-F238E27FC236}">
                <a16:creationId xmlns:a16="http://schemas.microsoft.com/office/drawing/2014/main" id="{67BE0402-FF28-4E75-AB89-865158E6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3" y="501269"/>
            <a:ext cx="10420718" cy="58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7062" y="1055691"/>
            <a:ext cx="6936365" cy="1325563"/>
          </a:xfrm>
        </p:spPr>
        <p:txBody>
          <a:bodyPr>
            <a:normAutofit/>
          </a:bodyPr>
          <a:lstStyle/>
          <a:p>
            <a:r>
              <a:rPr lang="cs-CZ" b="0"/>
              <a:t>80 % B2B leadů</a:t>
            </a:r>
            <a:endParaRPr lang="cs-CZ"/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19826E32-7375-4776-843A-BA98FC9C2E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10060"/>
              </p:ext>
            </p:extLst>
          </p:nvPr>
        </p:nvGraphicFramePr>
        <p:xfrm>
          <a:off x="1062327" y="2687333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" name="Obrázek 69">
            <a:extLst>
              <a:ext uri="{FF2B5EF4-FFF2-40B4-BE49-F238E27FC236}">
                <a16:creationId xmlns:a16="http://schemas.microsoft.com/office/drawing/2014/main" id="{83144C85-6D81-4316-B68E-ED1A3AEA6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546" y="394351"/>
            <a:ext cx="1981201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B3822704-5437-47DB-B515-25C97B0726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462259"/>
              </p:ext>
            </p:extLst>
          </p:nvPr>
        </p:nvGraphicFramePr>
        <p:xfrm>
          <a:off x="1066800" y="1535960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443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FF018-4EE3-4DE2-9945-2A320F6A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0"/>
              <a:t>V čem je rozdíl?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C0D6CA-68C0-4A2C-B605-81381F2990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/>
              <a:t>OSOBNÍ LinkedIn PROFIL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D606FF-C3DA-44A3-B590-DAEB2C6C302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cs-CZ"/>
              <a:t>FIREMNÍ STRÁNKA na LinkedIn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29ECBD-9224-4EEE-92D4-265D36EB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296" y="3273552"/>
            <a:ext cx="4772279" cy="300395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Základní nástroj </a:t>
            </a:r>
            <a:r>
              <a:rPr lang="cs-CZ" dirty="0"/>
              <a:t>každého uživatele LinkedIn</a:t>
            </a:r>
          </a:p>
          <a:p>
            <a:r>
              <a:rPr lang="cs-CZ" b="1" dirty="0"/>
              <a:t>Osobní profesní </a:t>
            </a:r>
            <a:r>
              <a:rPr lang="cs-CZ" dirty="0"/>
              <a:t>prezentace </a:t>
            </a:r>
          </a:p>
          <a:p>
            <a:r>
              <a:rPr lang="cs-CZ" b="1" dirty="0"/>
              <a:t>Síť</a:t>
            </a:r>
            <a:r>
              <a:rPr lang="cs-CZ" dirty="0"/>
              <a:t> spojení</a:t>
            </a:r>
          </a:p>
          <a:p>
            <a:r>
              <a:rPr lang="cs-CZ" dirty="0"/>
              <a:t>Budování </a:t>
            </a:r>
            <a:r>
              <a:rPr lang="cs-CZ" b="1" dirty="0"/>
              <a:t>osobní značky </a:t>
            </a:r>
          </a:p>
          <a:p>
            <a:endParaRPr lang="cs-CZ" dirty="0"/>
          </a:p>
          <a:p>
            <a:r>
              <a:rPr lang="cs-CZ" dirty="0"/>
              <a:t>Mohu propojit s </a:t>
            </a:r>
            <a:r>
              <a:rPr lang="cs-CZ" b="1" dirty="0"/>
              <a:t>firemním profilem</a:t>
            </a:r>
          </a:p>
          <a:p>
            <a:r>
              <a:rPr lang="cs-CZ" b="1" dirty="0"/>
              <a:t>Psaní</a:t>
            </a:r>
            <a:r>
              <a:rPr lang="cs-CZ" dirty="0"/>
              <a:t> příspěvků, články, ankety, </a:t>
            </a:r>
            <a:r>
              <a:rPr lang="cs-CZ" dirty="0" err="1"/>
              <a:t>stories</a:t>
            </a:r>
            <a:r>
              <a:rPr lang="cs-CZ" dirty="0"/>
              <a:t>…</a:t>
            </a:r>
          </a:p>
          <a:p>
            <a:r>
              <a:rPr lang="cs-CZ" dirty="0"/>
              <a:t>Obsah je primárně </a:t>
            </a:r>
            <a:r>
              <a:rPr lang="cs-CZ" b="1" dirty="0"/>
              <a:t>zobrazován</a:t>
            </a:r>
            <a:r>
              <a:rPr lang="cs-CZ" dirty="0"/>
              <a:t> ve </a:t>
            </a:r>
            <a:r>
              <a:rPr lang="cs-CZ" dirty="0" err="1"/>
              <a:t>feedu</a:t>
            </a:r>
            <a:r>
              <a:rPr lang="cs-CZ" dirty="0"/>
              <a:t> uživatelů</a:t>
            </a:r>
          </a:p>
          <a:p>
            <a:r>
              <a:rPr lang="cs-CZ" b="1" dirty="0"/>
              <a:t>Nemůže</a:t>
            </a:r>
            <a:r>
              <a:rPr lang="cs-CZ" dirty="0"/>
              <a:t> využít </a:t>
            </a:r>
            <a:r>
              <a:rPr lang="cs-CZ" b="1" dirty="0"/>
              <a:t>placenou reklamu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56BA08-AD02-427C-98EC-4BFD32F9902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4425" y="3204279"/>
            <a:ext cx="4772279" cy="281689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/>
              <a:t>Potřebuji </a:t>
            </a:r>
            <a:r>
              <a:rPr lang="cs-CZ" b="1" dirty="0"/>
              <a:t>jen v určitých případech</a:t>
            </a:r>
          </a:p>
          <a:p>
            <a:r>
              <a:rPr lang="cs-CZ" dirty="0"/>
              <a:t>Prezentace a budování značky </a:t>
            </a:r>
            <a:r>
              <a:rPr lang="cs-CZ" b="1" dirty="0"/>
              <a:t>firmy</a:t>
            </a:r>
            <a:r>
              <a:rPr lang="cs-CZ" dirty="0"/>
              <a:t> (projektu, značky)</a:t>
            </a:r>
            <a:endParaRPr lang="cs-CZ" dirty="0">
              <a:cs typeface="Calibri"/>
            </a:endParaRPr>
          </a:p>
          <a:p>
            <a:r>
              <a:rPr lang="cs-CZ" dirty="0"/>
              <a:t>Získávání </a:t>
            </a:r>
            <a:r>
              <a:rPr lang="cs-CZ" b="1" dirty="0"/>
              <a:t>sledujících</a:t>
            </a:r>
            <a:r>
              <a:rPr lang="cs-CZ" dirty="0"/>
              <a:t> (</a:t>
            </a:r>
            <a:r>
              <a:rPr lang="en-US" dirty="0"/>
              <a:t>followers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r>
              <a:rPr lang="cs-CZ" dirty="0"/>
              <a:t>Komunikace se sledujícími pod jménem firmy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r>
              <a:rPr lang="cs-CZ" b="1" dirty="0">
                <a:cs typeface="Calibri"/>
              </a:rPr>
              <a:t>Těžší</a:t>
            </a:r>
            <a:r>
              <a:rPr lang="cs-CZ" dirty="0">
                <a:cs typeface="Calibri"/>
              </a:rPr>
              <a:t> cesta k získávání sledujících,</a:t>
            </a:r>
            <a:r>
              <a:rPr lang="cs-CZ" b="1" dirty="0">
                <a:cs typeface="Calibri"/>
              </a:rPr>
              <a:t> nižší</a:t>
            </a:r>
            <a:r>
              <a:rPr lang="cs-CZ" dirty="0">
                <a:cs typeface="Calibri"/>
              </a:rPr>
              <a:t> dosah příspěvků</a:t>
            </a:r>
          </a:p>
          <a:p>
            <a:r>
              <a:rPr lang="cs-CZ" b="1" dirty="0"/>
              <a:t>Můžete</a:t>
            </a:r>
            <a:r>
              <a:rPr lang="cs-CZ" dirty="0"/>
              <a:t> využít </a:t>
            </a:r>
            <a:r>
              <a:rPr lang="cs-CZ" b="1" dirty="0"/>
              <a:t>placenou reklamu</a:t>
            </a:r>
            <a:endParaRPr lang="cs-CZ" b="1" dirty="0">
              <a:cs typeface="Calibri"/>
            </a:endParaRPr>
          </a:p>
          <a:p>
            <a:r>
              <a:rPr lang="cs-CZ" b="1" dirty="0"/>
              <a:t>Doporučení</a:t>
            </a:r>
            <a:r>
              <a:rPr lang="cs-CZ" dirty="0"/>
              <a:t>: propojit s profily ambasadorů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236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12AFFF53-C8C7-4419-96D8-2B24ACF0388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8673797"/>
              </p:ext>
            </p:extLst>
          </p:nvPr>
        </p:nvGraphicFramePr>
        <p:xfrm>
          <a:off x="1574800" y="3315914"/>
          <a:ext cx="9042400" cy="211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A938FCAF-430E-457A-846F-59DB70F1D515}"/>
              </a:ext>
            </a:extLst>
          </p:cNvPr>
          <p:cNvSpPr/>
          <p:nvPr/>
        </p:nvSpPr>
        <p:spPr>
          <a:xfrm>
            <a:off x="1502033" y="1876052"/>
            <a:ext cx="9187934" cy="1330520"/>
          </a:xfrm>
          <a:prstGeom prst="triangle">
            <a:avLst>
              <a:gd name="adj" fmla="val 49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/>
              <a:t>PRODEJ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6E0C325-410A-4D96-904C-D0CEE8B23F29}"/>
              </a:ext>
            </a:extLst>
          </p:cNvPr>
          <p:cNvSpPr/>
          <p:nvPr/>
        </p:nvSpPr>
        <p:spPr>
          <a:xfrm>
            <a:off x="1574800" y="5544301"/>
            <a:ext cx="9042400" cy="698643"/>
          </a:xfrm>
          <a:prstGeom prst="rect">
            <a:avLst/>
          </a:prstGeom>
          <a:solidFill>
            <a:srgbClr val="F9A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CÍL A STRATEGIE</a:t>
            </a:r>
          </a:p>
        </p:txBody>
      </p:sp>
      <p:sp>
        <p:nvSpPr>
          <p:cNvPr id="41" name="Nadpis 4">
            <a:extLst>
              <a:ext uri="{FF2B5EF4-FFF2-40B4-BE49-F238E27FC236}">
                <a16:creationId xmlns:a16="http://schemas.microsoft.com/office/drawing/2014/main" id="{2A3EDD4A-31C3-4FAF-B4C2-C0FADF11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/>
          <a:p>
            <a:r>
              <a:rPr lang="cs-CZ"/>
              <a:t>3 pilíře</a:t>
            </a:r>
            <a:r>
              <a:rPr lang="cs-CZ" b="0"/>
              <a:t> prodeje na LinkedIn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87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A74CB-2584-4859-A99E-79D0D9B8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3. EXCELENTNÍ LinkedIn PROFIL</a:t>
            </a:r>
          </a:p>
        </p:txBody>
      </p:sp>
    </p:spTree>
    <p:extLst>
      <p:ext uri="{BB962C8B-B14F-4D97-AF65-F5344CB8AC3E}">
        <p14:creationId xmlns:p14="http://schemas.microsoft.com/office/powerpoint/2010/main" val="152414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 zamyšlení: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Pro koho tvořím LinkedIn profil? Co má způsobit?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42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540679F-3685-4076-A53A-A9FE763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Jazyk</a:t>
            </a:r>
            <a:r>
              <a:rPr lang="cs-CZ" b="0"/>
              <a:t> profilu</a:t>
            </a:r>
          </a:p>
        </p:txBody>
      </p:sp>
      <p:pic>
        <p:nvPicPr>
          <p:cNvPr id="11" name="Picture 2" descr="Podle odborníků na světě existuje kolem 7832 jazyků, přičemž každý týden  dva zaniknou a objeví se dva až tři nové | REFRESHER.cz">
            <a:extLst>
              <a:ext uri="{FF2B5EF4-FFF2-40B4-BE49-F238E27FC236}">
                <a16:creationId xmlns:a16="http://schemas.microsoft.com/office/drawing/2014/main" id="{BA5B68F2-06F4-4E8D-999E-4B12ACA44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8" y="2509545"/>
            <a:ext cx="8878824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6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EAFBF04B-EFAF-46D5-A4D5-A5772DD11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 b="42343"/>
          <a:stretch/>
        </p:blipFill>
        <p:spPr>
          <a:xfrm>
            <a:off x="695325" y="1991854"/>
            <a:ext cx="6200311" cy="3616504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7BD6F7F-1332-43CF-8176-64E4D279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říká </a:t>
            </a:r>
            <a:r>
              <a:rPr lang="cs-CZ"/>
              <a:t>tento profil?</a:t>
            </a:r>
          </a:p>
        </p:txBody>
      </p:sp>
      <p:pic>
        <p:nvPicPr>
          <p:cNvPr id="4" name="Obrázek 3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1E19317D-E61F-4292-AD66-D76C45A71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9"/>
          <a:stretch/>
        </p:blipFill>
        <p:spPr>
          <a:xfrm>
            <a:off x="6218983" y="3947697"/>
            <a:ext cx="5317571" cy="23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8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 by měl o vás říkat váš osobní LinkedIn profil?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82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" descr="Obsah obrázku osoba, exteriér, budova, muž&#10;&#10;Popis byl vytvořen automaticky">
            <a:extLst>
              <a:ext uri="{FF2B5EF4-FFF2-40B4-BE49-F238E27FC236}">
                <a16:creationId xmlns:a16="http://schemas.microsoft.com/office/drawing/2014/main" id="{69A69BEB-644A-4EBD-A636-4073B943B0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36204" t="1" r="15202" b="3465"/>
          <a:stretch/>
        </p:blipFill>
        <p:spPr>
          <a:xfrm>
            <a:off x="179437" y="0"/>
            <a:ext cx="5171841" cy="6858000"/>
          </a:xfrm>
          <a:prstGeom prst="rect">
            <a:avLst/>
          </a:prstGeom>
          <a:noFill/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/>
              <a:t>Kryštof Kopecký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44184" y="1509521"/>
            <a:ext cx="5309616" cy="41151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10 let na vedoucích a manažerských pozicích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4 roky konzultant, lektor, mentor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 b="1"/>
              <a:t>Zakladatel Call on </a:t>
            </a:r>
            <a:r>
              <a:rPr lang="cs-CZ" sz="2000" b="1" err="1"/>
              <a:t>me</a:t>
            </a:r>
            <a:r>
              <a:rPr lang="cs-CZ" sz="2000" b="1"/>
              <a:t> s.r.o. </a:t>
            </a:r>
            <a:r>
              <a:rPr lang="cs-CZ" sz="2000"/>
              <a:t>– efektivní B2B telemarketing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endParaRPr lang="cs-CZ" sz="200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Registrace na LinkedIn 2016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endParaRPr lang="cs-CZ" sz="200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 b="1"/>
              <a:t>Od roku 2020: </a:t>
            </a:r>
            <a:r>
              <a:rPr lang="cs-CZ" sz="2000" b="1" err="1"/>
              <a:t>Linked</a:t>
            </a:r>
            <a:r>
              <a:rPr lang="cs-CZ" sz="2000" b="1"/>
              <a:t> Akademie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endParaRPr lang="cs-CZ" sz="200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 b="1"/>
              <a:t>Přes 9.000 spojení na LinkedIn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80% zákazníků pro konzultace z LinkedIn</a:t>
            </a:r>
            <a:endParaRPr lang="cs-CZ" sz="200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60 % zákazníků pro LinkedIn vzdělávání, strategie, profil z LinkedIn</a:t>
            </a:r>
            <a:endParaRPr lang="cs-CZ" sz="2000">
              <a:cs typeface="Calibri" panose="020F0502020204030204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21755" y="5751885"/>
            <a:ext cx="5004885" cy="53926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https://www.linkedin.com/in/krystof-kopecky/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9DD568-8A31-4224-8894-2FB629B93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92874"/>
            <a:ext cx="836596" cy="2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Hlavička profilu</a:t>
            </a:r>
          </a:p>
        </p:txBody>
      </p:sp>
    </p:spTree>
    <p:extLst>
      <p:ext uri="{BB962C8B-B14F-4D97-AF65-F5344CB8AC3E}">
        <p14:creationId xmlns:p14="http://schemas.microsoft.com/office/powerpoint/2010/main" val="3341096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4852C87-212E-4794-A742-2EBEF988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všechno obsahuje </a:t>
            </a:r>
            <a:r>
              <a:rPr lang="cs-CZ"/>
              <a:t>Hlavička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06B588-5315-45C0-8A23-3072CF3EC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Moje profesní představení: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3" name="Obrázek 3" descr="Obsah obrázku text&#10;&#10;Popis se vygeneroval automaticky.">
            <a:hlinkClick r:id="rId2"/>
            <a:extLst>
              <a:ext uri="{FF2B5EF4-FFF2-40B4-BE49-F238E27FC236}">
                <a16:creationId xmlns:a16="http://schemas.microsoft.com/office/drawing/2014/main" id="{9D91A9D9-6177-4F4C-990D-6062C6ED5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17" y="1711800"/>
            <a:ext cx="5741232" cy="45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10" descr="Obsah obrázku text&#10;&#10;Popis se vygeneroval automaticky.">
            <a:hlinkClick r:id="rId2"/>
            <a:extLst>
              <a:ext uri="{FF2B5EF4-FFF2-40B4-BE49-F238E27FC236}">
                <a16:creationId xmlns:a16="http://schemas.microsoft.com/office/drawing/2014/main" id="{5155007C-8162-4ACF-8BF8-7FCF12CD6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09" y="512087"/>
            <a:ext cx="3721704" cy="2543217"/>
          </a:xfrm>
          <a:prstGeom prst="rect">
            <a:avLst/>
          </a:prstGeom>
        </p:spPr>
      </p:pic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8" descr="Obsah obrázku text&#10;&#10;Popis se vygeneroval automaticky.">
            <a:hlinkClick r:id="rId4"/>
            <a:extLst>
              <a:ext uri="{FF2B5EF4-FFF2-40B4-BE49-F238E27FC236}">
                <a16:creationId xmlns:a16="http://schemas.microsoft.com/office/drawing/2014/main" id="{A3DF6128-438A-4E82-B02D-4761730E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459" y="3560088"/>
            <a:ext cx="3755624" cy="254321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7" descr="Obsah obrázku text&#10;&#10;Popis se vygeneroval automaticky.">
            <a:hlinkClick r:id="rId6"/>
            <a:extLst>
              <a:ext uri="{FF2B5EF4-FFF2-40B4-BE49-F238E27FC236}">
                <a16:creationId xmlns:a16="http://schemas.microsoft.com/office/drawing/2014/main" id="{3CD8736A-E560-4AF9-9561-A05EC8664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618" y="3671316"/>
            <a:ext cx="3607061" cy="2545862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hlinkClick r:id="rId8"/>
            <a:extLst>
              <a:ext uri="{FF2B5EF4-FFF2-40B4-BE49-F238E27FC236}">
                <a16:creationId xmlns:a16="http://schemas.microsoft.com/office/drawing/2014/main" id="{B0C2B279-02EA-4514-A171-2000D238A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4339" y="561693"/>
            <a:ext cx="3522651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 mně</a:t>
            </a:r>
          </a:p>
        </p:txBody>
      </p:sp>
    </p:spTree>
    <p:extLst>
      <p:ext uri="{BB962C8B-B14F-4D97-AF65-F5344CB8AC3E}">
        <p14:creationId xmlns:p14="http://schemas.microsoft.com/office/powerpoint/2010/main" val="405902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776E1A-5AB6-4B49-B61C-9B7EE7E5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Sekce </a:t>
            </a:r>
            <a:r>
              <a:rPr lang="cs-CZ"/>
              <a:t>O mně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FF8B65-0CE5-4125-9E0C-E9373308D8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Co uvedu do sekce O mně:</a:t>
            </a:r>
          </a:p>
        </p:txBody>
      </p:sp>
      <p:pic>
        <p:nvPicPr>
          <p:cNvPr id="2" name="Obrázek 5" descr="Obsah obrázku text&#10;&#10;Popis se vygeneroval automaticky.">
            <a:hlinkClick r:id="rId3"/>
            <a:extLst>
              <a:ext uri="{FF2B5EF4-FFF2-40B4-BE49-F238E27FC236}">
                <a16:creationId xmlns:a16="http://schemas.microsoft.com/office/drawing/2014/main" id="{72E71F9A-92F2-4E1E-9153-5959A4D6A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56" y="1379284"/>
            <a:ext cx="5321153" cy="49991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776E1A-5AB6-4B49-B61C-9B7EE7E5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Sekce </a:t>
            </a:r>
            <a:r>
              <a:rPr lang="cs-CZ"/>
              <a:t>O mně</a:t>
            </a:r>
          </a:p>
        </p:txBody>
      </p:sp>
      <p:pic>
        <p:nvPicPr>
          <p:cNvPr id="2" name="Obrázek 2" descr="Obsah obrázku text&#10;&#10;Popis se vygeneroval automaticky.">
            <a:hlinkClick r:id="rId3"/>
            <a:extLst>
              <a:ext uri="{FF2B5EF4-FFF2-40B4-BE49-F238E27FC236}">
                <a16:creationId xmlns:a16="http://schemas.microsoft.com/office/drawing/2014/main" id="{BE932F81-59B0-48B4-ADE8-D87BEEF8A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967" y="318715"/>
            <a:ext cx="4563533" cy="5958855"/>
          </a:xfrm>
          <a:prstGeom prst="rect">
            <a:avLst/>
          </a:prstGeom>
        </p:spPr>
      </p:pic>
      <p:pic>
        <p:nvPicPr>
          <p:cNvPr id="3" name="Obrázek 3" descr="Obsah obrázku text&#10;&#10;Popis se vygeneroval automaticky.">
            <a:hlinkClick r:id="rId5"/>
            <a:extLst>
              <a:ext uri="{FF2B5EF4-FFF2-40B4-BE49-F238E27FC236}">
                <a16:creationId xmlns:a16="http://schemas.microsoft.com/office/drawing/2014/main" id="{47E1F1A8-1B71-4FF2-A236-6995F71D3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844" y="1348352"/>
            <a:ext cx="4096406" cy="48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Vybrané</a:t>
            </a:r>
          </a:p>
        </p:txBody>
      </p:sp>
    </p:spTree>
    <p:extLst>
      <p:ext uri="{BB962C8B-B14F-4D97-AF65-F5344CB8AC3E}">
        <p14:creationId xmlns:p14="http://schemas.microsoft.com/office/powerpoint/2010/main" val="260255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AF4CC12-B017-4280-B44C-8B69B9B7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Co obsahuje </a:t>
            </a:r>
            <a:r>
              <a:rPr lang="cs-CZ" dirty="0"/>
              <a:t>Vybrané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1674" y="1912747"/>
            <a:ext cx="3761198" cy="4243227"/>
          </a:xfrm>
        </p:spPr>
        <p:txBody>
          <a:bodyPr/>
          <a:lstStyle/>
          <a:p>
            <a:r>
              <a:rPr lang="cs-CZ"/>
              <a:t>Nápady k sekci Vybrané:</a:t>
            </a:r>
          </a:p>
        </p:txBody>
      </p:sp>
      <p:pic>
        <p:nvPicPr>
          <p:cNvPr id="2" name="Obrázek 2">
            <a:hlinkClick r:id="rId3"/>
            <a:extLst>
              <a:ext uri="{FF2B5EF4-FFF2-40B4-BE49-F238E27FC236}">
                <a16:creationId xmlns:a16="http://schemas.microsoft.com/office/drawing/2014/main" id="{E314E3D1-2F81-40AD-8E2F-507755CF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058" y="1368839"/>
            <a:ext cx="4541359" cy="2420801"/>
          </a:xfrm>
          <a:prstGeom prst="rect">
            <a:avLst/>
          </a:prstGeom>
        </p:spPr>
      </p:pic>
      <p:pic>
        <p:nvPicPr>
          <p:cNvPr id="3" name="Obrázek 3">
            <a:hlinkClick r:id="rId5"/>
            <a:extLst>
              <a:ext uri="{FF2B5EF4-FFF2-40B4-BE49-F238E27FC236}">
                <a16:creationId xmlns:a16="http://schemas.microsoft.com/office/drawing/2014/main" id="{83F7ECE6-AEBB-4A66-A05D-86A3757F1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844" y="3789640"/>
            <a:ext cx="4568573" cy="24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</p:spTree>
    <p:extLst>
      <p:ext uri="{BB962C8B-B14F-4D97-AF65-F5344CB8AC3E}">
        <p14:creationId xmlns:p14="http://schemas.microsoft.com/office/powerpoint/2010/main" val="4057589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Co se dozvídám o tomto profíkovi?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ázek 6">
            <a:hlinkClick r:id="rId3"/>
            <a:extLst>
              <a:ext uri="{FF2B5EF4-FFF2-40B4-BE49-F238E27FC236}">
                <a16:creationId xmlns:a16="http://schemas.microsoft.com/office/drawing/2014/main" id="{C11FA8A3-9B94-402D-BBE4-913B70FD8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63" y="1380533"/>
            <a:ext cx="6099736" cy="50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10451" y="5961711"/>
            <a:ext cx="10482449" cy="351531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>
                <a:ea typeface="+mn-lt"/>
                <a:cs typeface="+mn-lt"/>
              </a:rPr>
              <a:t>WEB: </a:t>
            </a:r>
            <a:r>
              <a:rPr lang="en-US" sz="1600" dirty="0">
                <a:ea typeface="+mn-lt"/>
                <a:cs typeface="+mn-lt"/>
                <a:hlinkClick r:id="rId3"/>
              </a:rPr>
              <a:t>https://www.linkedakademie.cz/</a:t>
            </a:r>
            <a:r>
              <a:rPr lang="en-US" sz="1600">
                <a:ea typeface="+mn-lt"/>
                <a:cs typeface="+mn-lt"/>
              </a:rPr>
              <a:t>                                       LinkedIn: </a:t>
            </a:r>
            <a:r>
              <a:rPr lang="en-US" sz="1600" dirty="0">
                <a:ea typeface="+mn-lt"/>
                <a:cs typeface="+mn-lt"/>
                <a:hlinkClick r:id="rId4"/>
              </a:rPr>
              <a:t>https://www.linkedin.com/company/linked-akademie/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918D053-5BEA-4133-9963-0FE3427B1AAA}"/>
              </a:ext>
            </a:extLst>
          </p:cNvPr>
          <p:cNvSpPr txBox="1">
            <a:spLocks/>
          </p:cNvSpPr>
          <p:nvPr/>
        </p:nvSpPr>
        <p:spPr>
          <a:xfrm>
            <a:off x="489317" y="2094826"/>
            <a:ext cx="11206831" cy="3783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None/>
              <a:defRPr/>
            </a:pPr>
            <a:r>
              <a:rPr lang="cs-CZ" sz="1800" b="1" err="1"/>
              <a:t>Linked</a:t>
            </a:r>
            <a:r>
              <a:rPr lang="cs-CZ" sz="1800" b="1"/>
              <a:t> Akademie byla založena v roce 2015 Janou Bártíkovou</a:t>
            </a:r>
            <a:r>
              <a:rPr lang="cs-CZ" sz="1800"/>
              <a:t> s cílem naučit firmy a podnikatele vytěžit LinkedIn byznysový potenciál a přeměnit ho ve zdroj svých zákazníků</a:t>
            </a:r>
            <a:br>
              <a:rPr lang="cs-CZ" sz="1800"/>
            </a:br>
            <a:br>
              <a:rPr lang="cs-CZ" sz="1800"/>
            </a:br>
            <a:r>
              <a:rPr lang="cs-CZ" sz="1800">
                <a:cs typeface="Calibri"/>
              </a:rPr>
              <a:t>5 lektorů a konzultantů, desítka copywriterů a lidí v zázemí</a:t>
            </a:r>
            <a:br>
              <a:rPr lang="cs-CZ" sz="1800">
                <a:cs typeface="Calibri"/>
              </a:rPr>
            </a:br>
            <a:br>
              <a:rPr lang="cs-CZ" sz="1800">
                <a:cs typeface="Calibri"/>
              </a:rPr>
            </a:br>
            <a:r>
              <a:rPr lang="cs-CZ" sz="1800" b="1">
                <a:cs typeface="Calibri"/>
              </a:rPr>
              <a:t>NAUČÍME VÁS TO:</a:t>
            </a:r>
            <a:r>
              <a:rPr lang="cs-CZ" sz="1800">
                <a:cs typeface="Calibri"/>
              </a:rPr>
              <a:t> Děláme veřejné a firemní workshopy, kde</a:t>
            </a:r>
            <a:r>
              <a:rPr lang="cs-CZ" sz="1800">
                <a:ea typeface="+mn-lt"/>
                <a:cs typeface="+mn-lt"/>
              </a:rPr>
              <a:t> učíme firmy a podnikatele, jak získávat zákazníky na LinkedIn</a:t>
            </a:r>
            <a:br>
              <a:rPr lang="cs-CZ" sz="1800">
                <a:ea typeface="+mn-lt"/>
                <a:cs typeface="+mn-lt"/>
              </a:rPr>
            </a:br>
            <a:br>
              <a:rPr lang="cs-CZ" sz="1800">
                <a:ea typeface="+mn-lt"/>
                <a:cs typeface="+mn-lt"/>
              </a:rPr>
            </a:br>
            <a:r>
              <a:rPr lang="cs-CZ" sz="1800" b="1">
                <a:cs typeface="Calibri"/>
              </a:rPr>
              <a:t>POMŮŽEME VÁM:</a:t>
            </a:r>
            <a:r>
              <a:rPr lang="cs-CZ" sz="1800">
                <a:cs typeface="Calibri"/>
              </a:rPr>
              <a:t> Konzultujeme a mentorujeme ve firmách i individuálně, pomáháme vytvářet funkční LinkedIn strategie pro byznys a úspěšně je realizovat</a:t>
            </a:r>
            <a:br>
              <a:rPr lang="cs-CZ" sz="1800">
                <a:cs typeface="Calibri"/>
              </a:rPr>
            </a:br>
            <a:br>
              <a:rPr lang="cs-CZ" sz="1800">
                <a:cs typeface="Calibri"/>
              </a:rPr>
            </a:br>
            <a:r>
              <a:rPr lang="cs-CZ" sz="1800" b="1">
                <a:cs typeface="Calibri"/>
              </a:rPr>
              <a:t>UDĚLÁME TO ZA VÁS</a:t>
            </a:r>
            <a:r>
              <a:rPr lang="cs-CZ" sz="1800">
                <a:cs typeface="Calibri"/>
              </a:rPr>
              <a:t>: Přebíráme komplexní správu LinkedIn osobních profilů a firemních stránek. Vytváříme a publikujeme obsah, rozšiřujeme síť spojení, generujeme leady</a:t>
            </a:r>
          </a:p>
        </p:txBody>
      </p:sp>
      <p:pic>
        <p:nvPicPr>
          <p:cNvPr id="17" name="Obrázek 17" descr="Obsah obrázku text, osoba, událost&#10;&#10;Popis se vygeneroval automaticky.">
            <a:extLst>
              <a:ext uri="{FF2B5EF4-FFF2-40B4-BE49-F238E27FC236}">
                <a16:creationId xmlns:a16="http://schemas.microsoft.com/office/drawing/2014/main" id="{4AC354AB-2517-4FC7-828D-E33D4C6CE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3227" y="2398"/>
            <a:ext cx="11996822" cy="2042057"/>
          </a:xfrm>
        </p:spPr>
      </p:pic>
    </p:spTree>
    <p:extLst>
      <p:ext uri="{BB962C8B-B14F-4D97-AF65-F5344CB8AC3E}">
        <p14:creationId xmlns:p14="http://schemas.microsoft.com/office/powerpoint/2010/main" val="982048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Co se dozvídám o tomto profíkovi?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Obrázek 5" descr="Obsah obrázku text&#10;&#10;Popis se vygeneroval automaticky.">
            <a:hlinkClick r:id="rId3"/>
            <a:extLst>
              <a:ext uri="{FF2B5EF4-FFF2-40B4-BE49-F238E27FC236}">
                <a16:creationId xmlns:a16="http://schemas.microsoft.com/office/drawing/2014/main" id="{4C4AB4DF-4916-4E7F-A376-174A2190D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79" y="1424212"/>
            <a:ext cx="5836692" cy="46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ext&#10;&#10;Popis se vygeneroval automaticky.">
            <a:hlinkClick r:id="rId3"/>
            <a:extLst>
              <a:ext uri="{FF2B5EF4-FFF2-40B4-BE49-F238E27FC236}">
                <a16:creationId xmlns:a16="http://schemas.microsoft.com/office/drawing/2014/main" id="{887786C7-BFA8-4563-BEBF-B93F3A80D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728" y="1442529"/>
            <a:ext cx="5815395" cy="47295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Co se dozvídám o tomto profíkovi?</a:t>
            </a:r>
          </a:p>
        </p:txBody>
      </p:sp>
    </p:spTree>
    <p:extLst>
      <p:ext uri="{BB962C8B-B14F-4D97-AF65-F5344CB8AC3E}">
        <p14:creationId xmlns:p14="http://schemas.microsoft.com/office/powerpoint/2010/main" val="3092138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Creator</a:t>
            </a:r>
            <a:r>
              <a:rPr lang="cs-CZ" dirty="0"/>
              <a:t> Mode</a:t>
            </a:r>
            <a:br>
              <a:rPr lang="en-US" dirty="0"/>
            </a:br>
            <a:r>
              <a:rPr lang="cs-CZ" dirty="0">
                <a:cs typeface="Calibri"/>
              </a:rPr>
              <a:t>Služby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FCD85CC-0B39-4399-8B83-97CDE6D5B402}"/>
                  </a:ext>
                </a:extLst>
              </p14:cNvPr>
              <p14:cNvContentPartPr/>
              <p14:nvPr/>
            </p14:nvContentPartPr>
            <p14:xfrm>
              <a:off x="4685925" y="3470788"/>
              <a:ext cx="28575" cy="28575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DFCD85CC-0B39-4399-8B83-97CDE6D5B4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7175" y="2042038"/>
                <a:ext cx="2857500" cy="285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9127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6C3E30E3-57D6-4457-B442-1973A034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0" y="1700079"/>
            <a:ext cx="4196644" cy="22119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Creator</a:t>
            </a:r>
            <a:r>
              <a:rPr lang="cs-CZ" dirty="0"/>
              <a:t> Mode </a:t>
            </a:r>
            <a:r>
              <a:rPr lang="cs-CZ" b="0" dirty="0"/>
              <a:t>(Tvůrčí mód)</a:t>
            </a:r>
            <a:endParaRPr lang="cs-CZ" b="0" dirty="0">
              <a:cs typeface="Calibri"/>
            </a:endParaRPr>
          </a:p>
        </p:txBody>
      </p:sp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AFB5CA38-F4BD-427B-834E-B5C97F95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57" y="1664494"/>
            <a:ext cx="5537199" cy="4305122"/>
          </a:xfrm>
          <a:prstGeom prst="rect">
            <a:avLst/>
          </a:prstGeom>
        </p:spPr>
      </p:pic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F8FEF9F8-9B92-41A4-831E-4F26B4223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71" y="4155426"/>
            <a:ext cx="4109544" cy="1675853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:a16="http://schemas.microsoft.com/office/drawing/2014/main" id="{BE6E9329-BFBF-439A-9540-8117E67F5524}"/>
              </a:ext>
            </a:extLst>
          </p:cNvPr>
          <p:cNvSpPr/>
          <p:nvPr/>
        </p:nvSpPr>
        <p:spPr>
          <a:xfrm>
            <a:off x="1118959" y="2697389"/>
            <a:ext cx="1142999" cy="54428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E160FA3-1AC0-44C8-9464-0BCB5963250C}"/>
              </a:ext>
            </a:extLst>
          </p:cNvPr>
          <p:cNvSpPr/>
          <p:nvPr/>
        </p:nvSpPr>
        <p:spPr>
          <a:xfrm>
            <a:off x="9691458" y="2026102"/>
            <a:ext cx="1142999" cy="54428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F6955583-2E9B-431D-BB7F-D0025B002BAF}"/>
              </a:ext>
            </a:extLst>
          </p:cNvPr>
          <p:cNvSpPr/>
          <p:nvPr/>
        </p:nvSpPr>
        <p:spPr>
          <a:xfrm>
            <a:off x="810531" y="5300889"/>
            <a:ext cx="2748641" cy="67128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882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82" y="329705"/>
            <a:ext cx="9738360" cy="1325563"/>
          </a:xfrm>
        </p:spPr>
        <p:txBody>
          <a:bodyPr/>
          <a:lstStyle/>
          <a:p>
            <a:r>
              <a:rPr lang="cs-CZ"/>
              <a:t>Poskytuji služby</a:t>
            </a:r>
            <a:endParaRPr lang="cs-CZ" b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C6BB62-B564-470F-9E9A-465607AC5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4" y="1844711"/>
            <a:ext cx="5090229" cy="38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B82F947-DEC8-45E2-B420-CC37FD64689E}"/>
              </a:ext>
            </a:extLst>
          </p:cNvPr>
          <p:cNvSpPr/>
          <p:nvPr/>
        </p:nvSpPr>
        <p:spPr>
          <a:xfrm>
            <a:off x="3037954" y="5081871"/>
            <a:ext cx="2438093" cy="581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49937E1-E371-4548-B2FB-9C7DED738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737" y="1429643"/>
            <a:ext cx="5856949" cy="4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89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82" y="329705"/>
            <a:ext cx="9738360" cy="1325563"/>
          </a:xfrm>
        </p:spPr>
        <p:txBody>
          <a:bodyPr/>
          <a:lstStyle/>
          <a:p>
            <a:r>
              <a:rPr lang="cs-CZ"/>
              <a:t>Poskytuji služby</a:t>
            </a:r>
            <a:endParaRPr lang="cs-CZ" b="0">
              <a:cs typeface="Calibri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986C3C-5454-4577-A891-F98B689A0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96" y="2139893"/>
            <a:ext cx="8227648" cy="33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76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Další části profilu</a:t>
            </a:r>
            <a:br>
              <a:rPr lang="cs-CZ"/>
            </a:br>
            <a:r>
              <a:rPr lang="cs-CZ"/>
              <a:t>Nastavení</a:t>
            </a:r>
          </a:p>
        </p:txBody>
      </p:sp>
    </p:spTree>
    <p:extLst>
      <p:ext uri="{BB962C8B-B14F-4D97-AF65-F5344CB8AC3E}">
        <p14:creationId xmlns:p14="http://schemas.microsoft.com/office/powerpoint/2010/main" val="1308345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Poznámky: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4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Firemní stránka na LinkedIn</a:t>
            </a:r>
          </a:p>
        </p:txBody>
      </p:sp>
    </p:spTree>
    <p:extLst>
      <p:ext uri="{BB962C8B-B14F-4D97-AF65-F5344CB8AC3E}">
        <p14:creationId xmlns:p14="http://schemas.microsoft.com/office/powerpoint/2010/main" val="673657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245066E-A7DD-49FD-891D-193F10850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8" y="1981371"/>
            <a:ext cx="10789204" cy="3372023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4806E9E7-17F4-4B6D-9845-945BC731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Jak</a:t>
            </a:r>
            <a:r>
              <a:rPr lang="cs-CZ"/>
              <a:t> vypadá?</a:t>
            </a:r>
          </a:p>
        </p:txBody>
      </p:sp>
    </p:spTree>
    <p:extLst>
      <p:ext uri="{BB962C8B-B14F-4D97-AF65-F5344CB8AC3E}">
        <p14:creationId xmlns:p14="http://schemas.microsoft.com/office/powerpoint/2010/main" val="158493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/>
              <a:t>DEN 1</a:t>
            </a:r>
            <a:r>
              <a:rPr lang="cs-CZ"/>
              <a:t>:</a:t>
            </a:r>
            <a:endParaRPr lang="cs-CZ" sz="280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400" dirty="0"/>
              <a:t>Linked</a:t>
            </a:r>
            <a:r>
              <a:rPr lang="cs-CZ" dirty="0"/>
              <a:t>In </a:t>
            </a:r>
            <a:r>
              <a:rPr lang="cs-CZ" sz="2400" dirty="0"/>
              <a:t>Big Picture</a:t>
            </a:r>
            <a:r>
              <a:rPr lang="cs-CZ" dirty="0"/>
              <a:t> </a:t>
            </a:r>
            <a:endParaRPr lang="cs-CZ" sz="2400"/>
          </a:p>
          <a:p>
            <a:pPr marL="342900" indent="-342900">
              <a:buFont typeface="+mj-lt"/>
              <a:buAutoNum type="arabicPeriod"/>
            </a:pPr>
            <a:endParaRPr lang="cs-CZ" sz="2400"/>
          </a:p>
          <a:p>
            <a:pPr marL="342900" indent="-342900">
              <a:buFont typeface="+mj-lt"/>
              <a:buAutoNum type="arabicPeriod"/>
            </a:pPr>
            <a:r>
              <a:rPr lang="cs-CZ" sz="2400" dirty="0"/>
              <a:t>Strategie a tři pilíře prodeje</a:t>
            </a:r>
            <a:endParaRPr lang="cs-CZ" sz="24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cs-CZ" sz="2400"/>
          </a:p>
          <a:p>
            <a:pPr marL="342900" indent="-342900">
              <a:buFont typeface="+mj-lt"/>
              <a:buAutoNum type="arabicPeriod"/>
            </a:pPr>
            <a:r>
              <a:rPr lang="cs-CZ" sz="2400" dirty="0"/>
              <a:t>Excelentní LinkedIn profil</a:t>
            </a:r>
            <a:endParaRPr lang="cs-CZ" sz="24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cs-CZ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Next steps</a:t>
            </a:r>
            <a:endParaRPr lang="en-US" sz="2400" dirty="0">
              <a:cs typeface="Calibri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cs-CZ" sz="2800"/>
              <a:t>DEN 2</a:t>
            </a:r>
            <a:r>
              <a:rPr lang="cs-CZ"/>
              <a:t>:</a:t>
            </a:r>
            <a:endParaRPr lang="cs-CZ" sz="280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3254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400" dirty="0"/>
              <a:t>Velká a kvalitní síť spojení</a:t>
            </a:r>
            <a:br>
              <a:rPr lang="cs-CZ" dirty="0">
                <a:cs typeface="Calibri"/>
              </a:rPr>
            </a:br>
            <a:endParaRPr lang="cs-CZ" sz="240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400" dirty="0"/>
              <a:t>Obsah, komunikace a vztahy</a:t>
            </a:r>
            <a:br>
              <a:rPr lang="cs-CZ" dirty="0">
                <a:cs typeface="Calibri"/>
              </a:rPr>
            </a:br>
            <a:endParaRPr lang="cs-CZ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Lead management</a:t>
            </a:r>
            <a:br>
              <a:rPr lang="cs-CZ" dirty="0">
                <a:cs typeface="Calibri"/>
              </a:rPr>
            </a:br>
            <a:endParaRPr lang="cs-CZ" sz="2400">
              <a:cs typeface="Calibri" panose="020F0502020204030204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Next steps</a:t>
            </a:r>
            <a:endParaRPr lang="en-US" sz="2400" dirty="0">
              <a:cs typeface="Calibri"/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nás čeká?</a:t>
            </a:r>
          </a:p>
        </p:txBody>
      </p:sp>
    </p:spTree>
    <p:extLst>
      <p:ext uri="{BB962C8B-B14F-4D97-AF65-F5344CB8AC3E}">
        <p14:creationId xmlns:p14="http://schemas.microsoft.com/office/powerpoint/2010/main" val="295233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17B74EE-0E1C-4EF0-A244-F2169367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/>
              <a:t>Jak ji </a:t>
            </a:r>
            <a:r>
              <a:rPr lang="cs-CZ"/>
              <a:t>vytvořit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009B50-CA60-48BF-9A23-B77E5D34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8751" r="3594" b="26110"/>
          <a:stretch/>
        </p:blipFill>
        <p:spPr>
          <a:xfrm>
            <a:off x="1481137" y="1989138"/>
            <a:ext cx="9229726" cy="4333075"/>
          </a:xfrm>
          <a:prstGeom prst="rect">
            <a:avLst/>
          </a:prstGeom>
        </p:spPr>
      </p:pic>
      <p:pic>
        <p:nvPicPr>
          <p:cNvPr id="12" name="Obrázek 11" descr="Obsah obrázku šipka&#10;&#10;Popis byl vytvořen automaticky">
            <a:extLst>
              <a:ext uri="{FF2B5EF4-FFF2-40B4-BE49-F238E27FC236}">
                <a16:creationId xmlns:a16="http://schemas.microsoft.com/office/drawing/2014/main" id="{BFA678B9-5E2B-46E4-9AF6-570C14170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9281">
            <a:off x="7884451" y="2984340"/>
            <a:ext cx="1272188" cy="1791814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01782A1-4584-4545-A193-A3EDBC4870A5}"/>
              </a:ext>
            </a:extLst>
          </p:cNvPr>
          <p:cNvSpPr/>
          <p:nvPr/>
        </p:nvSpPr>
        <p:spPr>
          <a:xfrm>
            <a:off x="8428081" y="5915116"/>
            <a:ext cx="1962150" cy="3905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3012894-C95F-4D78-AC43-287EEC3013C6}"/>
              </a:ext>
            </a:extLst>
          </p:cNvPr>
          <p:cNvSpPr/>
          <p:nvPr/>
        </p:nvSpPr>
        <p:spPr>
          <a:xfrm>
            <a:off x="7245955" y="2011039"/>
            <a:ext cx="504825" cy="3905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998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17B74EE-0E1C-4EF0-A244-F2169367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/>
              <a:t>Kde si ji </a:t>
            </a:r>
            <a:r>
              <a:rPr lang="cs-CZ"/>
              <a:t>zobrazit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2ADE65-7C8A-4F2C-9F00-2EB1598B7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5" t="9445" r="22187" b="39722"/>
          <a:stretch/>
        </p:blipFill>
        <p:spPr>
          <a:xfrm>
            <a:off x="1934461" y="2006119"/>
            <a:ext cx="8323077" cy="3987233"/>
          </a:xfrm>
          <a:prstGeom prst="rect">
            <a:avLst/>
          </a:prstGeom>
        </p:spPr>
      </p:pic>
      <p:pic>
        <p:nvPicPr>
          <p:cNvPr id="8" name="Obrázek 7" descr="Obsah obrázku šipka&#10;&#10;Popis byl vytvořen automaticky">
            <a:extLst>
              <a:ext uri="{FF2B5EF4-FFF2-40B4-BE49-F238E27FC236}">
                <a16:creationId xmlns:a16="http://schemas.microsoft.com/office/drawing/2014/main" id="{AE1F8088-1E75-4969-A83D-D278C2198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9763">
            <a:off x="7816694" y="2352034"/>
            <a:ext cx="1272188" cy="17918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7F05F85-D045-43D5-9BB4-E833CD0F07DF}"/>
              </a:ext>
            </a:extLst>
          </p:cNvPr>
          <p:cNvSpPr/>
          <p:nvPr/>
        </p:nvSpPr>
        <p:spPr>
          <a:xfrm>
            <a:off x="6804696" y="5040904"/>
            <a:ext cx="1962150" cy="390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017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12AFFF53-C8C7-4419-96D8-2B24ACF0388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74800" y="2763740"/>
          <a:ext cx="9042400" cy="211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A938FCAF-430E-457A-846F-59DB70F1D515}"/>
              </a:ext>
            </a:extLst>
          </p:cNvPr>
          <p:cNvSpPr/>
          <p:nvPr/>
        </p:nvSpPr>
        <p:spPr>
          <a:xfrm>
            <a:off x="1502033" y="1323878"/>
            <a:ext cx="9187934" cy="1330520"/>
          </a:xfrm>
          <a:prstGeom prst="triangle">
            <a:avLst>
              <a:gd name="adj" fmla="val 49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/>
              <a:t>PRODEJ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6E0C325-410A-4D96-904C-D0CEE8B23F29}"/>
              </a:ext>
            </a:extLst>
          </p:cNvPr>
          <p:cNvSpPr/>
          <p:nvPr/>
        </p:nvSpPr>
        <p:spPr>
          <a:xfrm>
            <a:off x="1574800" y="4992127"/>
            <a:ext cx="9042400" cy="698643"/>
          </a:xfrm>
          <a:prstGeom prst="rect">
            <a:avLst/>
          </a:prstGeom>
          <a:solidFill>
            <a:srgbClr val="F9A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CÍL A STRATEGIE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C527B5-11E0-4A77-B5DF-24B9C5C5425B}"/>
              </a:ext>
            </a:extLst>
          </p:cNvPr>
          <p:cNvSpPr/>
          <p:nvPr/>
        </p:nvSpPr>
        <p:spPr>
          <a:xfrm>
            <a:off x="4692846" y="2750800"/>
            <a:ext cx="5917128" cy="21190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A January Checklist | Rimol Greenhouse Systems">
            <a:extLst>
              <a:ext uri="{FF2B5EF4-FFF2-40B4-BE49-F238E27FC236}">
                <a16:creationId xmlns:a16="http://schemas.microsoft.com/office/drawing/2014/main" id="{9430440C-4A3F-4B68-9AB5-F9F7ACCA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92" y="3960356"/>
            <a:ext cx="977100" cy="9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53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EEB25-FCB5-4C4C-90C3-DFF0FA55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</a:t>
            </a:r>
            <a:r>
              <a:rPr lang="en-US" dirty="0"/>
              <a:t>Next steps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279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90CD5-7993-4DDD-8C2D-2776D9C1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3" name="Zástupný symbol pro obsah 2">
            <a:extLst>
              <a:ext uri="{FF2B5EF4-FFF2-40B4-BE49-F238E27FC236}">
                <a16:creationId xmlns:a16="http://schemas.microsoft.com/office/drawing/2014/main" id="{54CAFC05-7FA7-4877-A79A-54B5B2858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586973"/>
              </p:ext>
            </p:extLst>
          </p:nvPr>
        </p:nvGraphicFramePr>
        <p:xfrm>
          <a:off x="1065276" y="1989138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962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08F651E-76E6-4524-9CA1-6C781BC4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Úkoly po workshopu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D3AACF-EA14-4431-8E00-C93561ECC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 lnSpcReduction="10000"/>
          </a:bodyPr>
          <a:lstStyle/>
          <a:p>
            <a:r>
              <a:rPr lang="cs-CZ" sz="2000" dirty="0"/>
              <a:t>1. Vytvořte si profesní představení – sdílejte ve skupině a požádejte o zpětnou vazbu</a:t>
            </a:r>
          </a:p>
          <a:p>
            <a:pPr marL="457200" indent="-457200">
              <a:buAutoNum type="arabicPeriod"/>
            </a:pPr>
            <a:endParaRPr lang="cs-CZ" sz="2000"/>
          </a:p>
          <a:p>
            <a:r>
              <a:rPr lang="cs-CZ" sz="2000" dirty="0"/>
              <a:t>2. Vytvořte si souhrn (O mně) a Vybrané – sdílejte ve skupině a požádejte o zpětnou vazbu</a:t>
            </a:r>
            <a:endParaRPr lang="cs-CZ" sz="2000" dirty="0">
              <a:cs typeface="Calibri"/>
            </a:endParaRPr>
          </a:p>
          <a:p>
            <a:endParaRPr lang="cs-CZ" sz="2000"/>
          </a:p>
          <a:p>
            <a:r>
              <a:rPr lang="cs-CZ" sz="2000" dirty="0"/>
              <a:t>3. Upravte si Pracovní zkušenosti – sdílejte ve skupině a požádejte o zpětnou vazbu</a:t>
            </a:r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  <a:p>
            <a:r>
              <a:rPr lang="cs-CZ" sz="2000" dirty="0">
                <a:cs typeface="Calibri"/>
              </a:rPr>
              <a:t>4. Vyplňte i další sekce: Vzdělání, Dovednosti, Dosažené cíle...</a:t>
            </a:r>
          </a:p>
          <a:p>
            <a:endParaRPr lang="cs-CZ" sz="2000">
              <a:cs typeface="Calibri"/>
            </a:endParaRPr>
          </a:p>
          <a:p>
            <a:r>
              <a:rPr lang="cs-CZ" sz="2000" dirty="0">
                <a:cs typeface="Calibri"/>
              </a:rPr>
              <a:t>5. Nastavte si </a:t>
            </a:r>
            <a:r>
              <a:rPr lang="en-US" sz="2000" dirty="0">
                <a:cs typeface="Calibri" panose="020F0502020204030204"/>
              </a:rPr>
              <a:t>Creator </a:t>
            </a:r>
            <a:r>
              <a:rPr lang="cs-CZ" sz="2000" dirty="0">
                <a:cs typeface="Calibri" panose="020F0502020204030204"/>
              </a:rPr>
              <a:t>Mode a Poskytuji služby</a:t>
            </a:r>
          </a:p>
        </p:txBody>
      </p:sp>
    </p:spTree>
    <p:extLst>
      <p:ext uri="{BB962C8B-B14F-4D97-AF65-F5344CB8AC3E}">
        <p14:creationId xmlns:p14="http://schemas.microsoft.com/office/powerpoint/2010/main" val="37979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CA6C43A-FD94-475E-BB9C-3794267E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Poznámky: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7DCFF6-593D-4B60-AA0D-A691809A12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48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cs-CZ"/>
              <a:t>Zapnutá kamera po celou dobu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Vypnutý mikrofon, když nemluvím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Zapisování si poznámek do pracovního sešitu (prostor pro poznámky, komentáře k dokumentu)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Otázky sem patří!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Pravidla workshopu:</a:t>
            </a:r>
          </a:p>
        </p:txBody>
      </p:sp>
    </p:spTree>
    <p:extLst>
      <p:ext uri="{BB962C8B-B14F-4D97-AF65-F5344CB8AC3E}">
        <p14:creationId xmlns:p14="http://schemas.microsoft.com/office/powerpoint/2010/main" val="329158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1. LINKEDIN BIG PICTURE</a:t>
            </a:r>
          </a:p>
        </p:txBody>
      </p:sp>
    </p:spTree>
    <p:extLst>
      <p:ext uri="{BB962C8B-B14F-4D97-AF65-F5344CB8AC3E}">
        <p14:creationId xmlns:p14="http://schemas.microsoft.com/office/powerpoint/2010/main" val="126499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CA6C43A-FD94-475E-BB9C-3794267E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Poznámky: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7DCFF6-593D-4B60-AA0D-A691809A12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133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soba, interiér, přenosný počítač, stůl&#10;&#10;Popis byl vytvořen automaticky">
            <a:extLst>
              <a:ext uri="{FF2B5EF4-FFF2-40B4-BE49-F238E27FC236}">
                <a16:creationId xmlns:a16="http://schemas.microsoft.com/office/drawing/2014/main" id="{6D9ED431-B15E-4CD0-918B-70A7E9288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r="-2" b="24302"/>
          <a:stretch/>
        </p:blipFill>
        <p:spPr>
          <a:xfrm>
            <a:off x="4493436" y="23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Obrázek 5" descr="Obsah obrázku osoba, budova, exteriér, skupina&#10;&#10;Popis byl vytvořen automaticky">
            <a:extLst>
              <a:ext uri="{FF2B5EF4-FFF2-40B4-BE49-F238E27FC236}">
                <a16:creationId xmlns:a16="http://schemas.microsoft.com/office/drawing/2014/main" id="{27B5A4C0-3D4F-4917-8B88-D4C487509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 r="-3" b="3065"/>
          <a:stretch/>
        </p:blipFill>
        <p:spPr>
          <a:xfrm>
            <a:off x="197723" y="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ázek 7" descr="Obsah obrázku osoba, interiér, stůl, oblek&#10;&#10;Popis byl vytvořen automaticky">
            <a:extLst>
              <a:ext uri="{FF2B5EF4-FFF2-40B4-BE49-F238E27FC236}">
                <a16:creationId xmlns:a16="http://schemas.microsoft.com/office/drawing/2014/main" id="{8E182D84-B048-4F42-B162-2A38D05A73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177"/>
          <a:stretch/>
        </p:blipFill>
        <p:spPr>
          <a:xfrm>
            <a:off x="6350089" y="2981904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Obrázek 9" descr="Obsah obrázku stůl, interiér, židle, okno&#10;&#10;Popis byl vytvořen automaticky">
            <a:extLst>
              <a:ext uri="{FF2B5EF4-FFF2-40B4-BE49-F238E27FC236}">
                <a16:creationId xmlns:a16="http://schemas.microsoft.com/office/drawing/2014/main" id="{1F5FDF94-F318-40E6-8AA8-BE4098AB1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r="-2" b="21571"/>
          <a:stretch/>
        </p:blipFill>
        <p:spPr>
          <a:xfrm>
            <a:off x="197723" y="2981904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791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soba, interiér, stůl, počítač&#10;&#10;Popis byl vytvořen automaticky">
            <a:extLst>
              <a:ext uri="{FF2B5EF4-FFF2-40B4-BE49-F238E27FC236}">
                <a16:creationId xmlns:a16="http://schemas.microsoft.com/office/drawing/2014/main" id="{620B425E-C858-468F-8BBB-B2FB8AE92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r="14946" b="-2"/>
          <a:stretch/>
        </p:blipFill>
        <p:spPr>
          <a:xfrm>
            <a:off x="6342889" y="600669"/>
            <a:ext cx="5372099" cy="5571066"/>
          </a:xfrm>
          <a:prstGeom prst="rect">
            <a:avLst/>
          </a:prstGeom>
        </p:spPr>
      </p:pic>
      <p:pic>
        <p:nvPicPr>
          <p:cNvPr id="6" name="Obrázek 5" descr="Obsah obrázku interiér, strop, místnost, stůl&#10;&#10;Popis byl vytvořen automaticky">
            <a:extLst>
              <a:ext uri="{FF2B5EF4-FFF2-40B4-BE49-F238E27FC236}">
                <a16:creationId xmlns:a16="http://schemas.microsoft.com/office/drawing/2014/main" id="{2158EDB0-22BB-47BD-A514-65072ED1B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r="20900" b="-2"/>
          <a:stretch/>
        </p:blipFill>
        <p:spPr>
          <a:xfrm>
            <a:off x="608147" y="621655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038E34A04B2340A10886040F2C2007" ma:contentTypeVersion="8" ma:contentTypeDescription="Vytvoří nový dokument" ma:contentTypeScope="" ma:versionID="223511ef1b419758aee9ad6fc9c5936a">
  <xsd:schema xmlns:xsd="http://www.w3.org/2001/XMLSchema" xmlns:xs="http://www.w3.org/2001/XMLSchema" xmlns:p="http://schemas.microsoft.com/office/2006/metadata/properties" xmlns:ns2="ac75de2c-c488-49de-a134-5857fdb6ccab" xmlns:ns3="14733e22-8bdc-4230-a67b-042199d1e62a" targetNamespace="http://schemas.microsoft.com/office/2006/metadata/properties" ma:root="true" ma:fieldsID="365c71fdfc7446c5425704207bfed7bd" ns2:_="" ns3:_="">
    <xsd:import namespace="ac75de2c-c488-49de-a134-5857fdb6ccab"/>
    <xsd:import namespace="14733e22-8bdc-4230-a67b-042199d1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5de2c-c488-49de-a134-5857fdb6c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33e22-8bdc-4230-a67b-042199d1e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2168EB-EE43-40D7-A4FF-FB91BEF05F6B}">
  <ds:schemaRefs>
    <ds:schemaRef ds:uri="http://purl.org/dc/elements/1.1/"/>
    <ds:schemaRef ds:uri="http://schemas.microsoft.com/office/2006/metadata/properties"/>
    <ds:schemaRef ds:uri="ac75de2c-c488-49de-a134-5857fdb6ccab"/>
    <ds:schemaRef ds:uri="http://schemas.microsoft.com/office/2006/documentManagement/types"/>
    <ds:schemaRef ds:uri="http://purl.org/dc/terms/"/>
    <ds:schemaRef ds:uri="14733e22-8bdc-4230-a67b-042199d1e62a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27A27C-8F59-472E-B309-2976E13C5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C6465E-DE5C-4166-8CCB-A35914BB80D9}">
  <ds:schemaRefs>
    <ds:schemaRef ds:uri="14733e22-8bdc-4230-a67b-042199d1e62a"/>
    <ds:schemaRef ds:uri="ac75de2c-c488-49de-a134-5857fdb6cc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689</Words>
  <Application>Microsoft Office PowerPoint</Application>
  <PresentationFormat>Širokoúhlá obrazovka</PresentationFormat>
  <Paragraphs>150</Paragraphs>
  <Slides>46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Wingdings</vt:lpstr>
      <vt:lpstr>Office Theme</vt:lpstr>
      <vt:lpstr>LinkedIn pro byznys</vt:lpstr>
      <vt:lpstr>Kryštof Kopecký</vt:lpstr>
      <vt:lpstr>Prezentace aplikace PowerPoint</vt:lpstr>
      <vt:lpstr>Co nás čeká?</vt:lpstr>
      <vt:lpstr>Pravidla workshopu:</vt:lpstr>
      <vt:lpstr>1. LINKEDIN BIG PICTURE</vt:lpstr>
      <vt:lpstr>Poznámky:</vt:lpstr>
      <vt:lpstr>Prezentace aplikace PowerPoint</vt:lpstr>
      <vt:lpstr>Prezentace aplikace PowerPoint</vt:lpstr>
      <vt:lpstr>Prezentace aplikace PowerPoint</vt:lpstr>
      <vt:lpstr>80 % B2B leadů</vt:lpstr>
      <vt:lpstr>Prezentace aplikace PowerPoint</vt:lpstr>
      <vt:lpstr>V čem je rozdíl?</vt:lpstr>
      <vt:lpstr>3 pilíře prodeje na LinkedIn</vt:lpstr>
      <vt:lpstr>3. EXCELENTNÍ LinkedIn PROFIL</vt:lpstr>
      <vt:lpstr>K zamyšlení:</vt:lpstr>
      <vt:lpstr>Jazyk profilu</vt:lpstr>
      <vt:lpstr>Co říká tento profil?</vt:lpstr>
      <vt:lpstr>Úkol:</vt:lpstr>
      <vt:lpstr>Hlavička profilu</vt:lpstr>
      <vt:lpstr>Co všechno obsahuje Hlavička</vt:lpstr>
      <vt:lpstr>Prezentace aplikace PowerPoint</vt:lpstr>
      <vt:lpstr>O mně</vt:lpstr>
      <vt:lpstr>Sekce O mně</vt:lpstr>
      <vt:lpstr>Sekce O mně</vt:lpstr>
      <vt:lpstr>Vybrané</vt:lpstr>
      <vt:lpstr>Co obsahuje Vybrané</vt:lpstr>
      <vt:lpstr>Pracovní zkušenosti</vt:lpstr>
      <vt:lpstr>Pracovní zkušenosti</vt:lpstr>
      <vt:lpstr>Pracovní zkušenosti</vt:lpstr>
      <vt:lpstr>Pracovní zkušenosti</vt:lpstr>
      <vt:lpstr>Creator Mode Služby</vt:lpstr>
      <vt:lpstr>Creator Mode (Tvůrčí mód)</vt:lpstr>
      <vt:lpstr>Poskytuji služby</vt:lpstr>
      <vt:lpstr>Poskytuji služby</vt:lpstr>
      <vt:lpstr>Další části profilu Nastavení</vt:lpstr>
      <vt:lpstr>Poznámky:</vt:lpstr>
      <vt:lpstr>Firemní stránka na LinkedIn</vt:lpstr>
      <vt:lpstr>Jak vypadá?</vt:lpstr>
      <vt:lpstr>Jak ji vytvořit</vt:lpstr>
      <vt:lpstr>Kde si ji zobrazit</vt:lpstr>
      <vt:lpstr>Prezentace aplikace PowerPoint</vt:lpstr>
      <vt:lpstr>4. Next steps</vt:lpstr>
      <vt:lpstr>Next steps</vt:lpstr>
      <vt:lpstr>Úkoly po workshopu</vt:lpstr>
      <vt:lpstr>Poznámky: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Management</dc:title>
  <dc:creator>Martin Valas | Picards</dc:creator>
  <cp:lastModifiedBy>Veronika Příplatová</cp:lastModifiedBy>
  <cp:revision>129</cp:revision>
  <dcterms:created xsi:type="dcterms:W3CDTF">2021-06-02T17:13:15Z</dcterms:created>
  <dcterms:modified xsi:type="dcterms:W3CDTF">2021-09-27T10:39:03Z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0x01010083038E34A04B2340A10886040F2C2007</vt:lpwstr>
  </property>
</Properties>
</file>