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08" r:id="rId5"/>
  </p:sldMasterIdLst>
  <p:notesMasterIdLst>
    <p:notesMasterId r:id="rId66"/>
  </p:notesMasterIdLst>
  <p:handoutMasterIdLst>
    <p:handoutMasterId r:id="rId67"/>
  </p:handoutMasterIdLst>
  <p:sldIdLst>
    <p:sldId id="256" r:id="rId6"/>
    <p:sldId id="257" r:id="rId7"/>
    <p:sldId id="787" r:id="rId8"/>
    <p:sldId id="798" r:id="rId9"/>
    <p:sldId id="258" r:id="rId10"/>
    <p:sldId id="794" r:id="rId11"/>
    <p:sldId id="259" r:id="rId12"/>
    <p:sldId id="332" r:id="rId13"/>
    <p:sldId id="906" r:id="rId14"/>
    <p:sldId id="269" r:id="rId15"/>
    <p:sldId id="770" r:id="rId16"/>
    <p:sldId id="400" r:id="rId17"/>
    <p:sldId id="642" r:id="rId18"/>
    <p:sldId id="644" r:id="rId19"/>
    <p:sldId id="645" r:id="rId20"/>
    <p:sldId id="646" r:id="rId21"/>
    <p:sldId id="647" r:id="rId22"/>
    <p:sldId id="648" r:id="rId23"/>
    <p:sldId id="788" r:id="rId24"/>
    <p:sldId id="675" r:id="rId25"/>
    <p:sldId id="890" r:id="rId26"/>
    <p:sldId id="907" r:id="rId27"/>
    <p:sldId id="663" r:id="rId28"/>
    <p:sldId id="666" r:id="rId29"/>
    <p:sldId id="301" r:id="rId30"/>
    <p:sldId id="667" r:id="rId31"/>
    <p:sldId id="668" r:id="rId32"/>
    <p:sldId id="669" r:id="rId33"/>
    <p:sldId id="911" r:id="rId34"/>
    <p:sldId id="800" r:id="rId35"/>
    <p:sldId id="804" r:id="rId36"/>
    <p:sldId id="801" r:id="rId37"/>
    <p:sldId id="805" r:id="rId38"/>
    <p:sldId id="803" r:id="rId39"/>
    <p:sldId id="909" r:id="rId40"/>
    <p:sldId id="802" r:id="rId41"/>
    <p:sldId id="673" r:id="rId42"/>
    <p:sldId id="791" r:id="rId43"/>
    <p:sldId id="792" r:id="rId44"/>
    <p:sldId id="793" r:id="rId45"/>
    <p:sldId id="797" r:id="rId46"/>
    <p:sldId id="674" r:id="rId47"/>
    <p:sldId id="286" r:id="rId48"/>
    <p:sldId id="771" r:id="rId49"/>
    <p:sldId id="806" r:id="rId50"/>
    <p:sldId id="910" r:id="rId51"/>
    <p:sldId id="676" r:id="rId52"/>
    <p:sldId id="677" r:id="rId53"/>
    <p:sldId id="678" r:id="rId54"/>
    <p:sldId id="795" r:id="rId55"/>
    <p:sldId id="679" r:id="rId56"/>
    <p:sldId id="693" r:id="rId57"/>
    <p:sldId id="807" r:id="rId58"/>
    <p:sldId id="681" r:id="rId59"/>
    <p:sldId id="682" r:id="rId60"/>
    <p:sldId id="774" r:id="rId61"/>
    <p:sldId id="684" r:id="rId62"/>
    <p:sldId id="685" r:id="rId63"/>
    <p:sldId id="767" r:id="rId64"/>
    <p:sldId id="686" r:id="rId6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2" pos="438" userDrawn="1">
          <p15:clr>
            <a:srgbClr val="A4A3A4"/>
          </p15:clr>
        </p15:guide>
        <p15:guide id="4" pos="7219" userDrawn="1">
          <p15:clr>
            <a:srgbClr val="A4A3A4"/>
          </p15:clr>
        </p15:guide>
        <p15:guide id="5" orient="horz" pos="368" userDrawn="1">
          <p15:clr>
            <a:srgbClr val="A4A3A4"/>
          </p15:clr>
        </p15:guide>
        <p15:guide id="6" orient="horz" pos="1049" userDrawn="1">
          <p15:clr>
            <a:srgbClr val="A4A3A4"/>
          </p15:clr>
        </p15:guide>
        <p15:guide id="7" pos="4679" userDrawn="1">
          <p15:clr>
            <a:srgbClr val="A4A3A4"/>
          </p15:clr>
        </p15:guide>
        <p15:guide id="8" pos="8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Kryštof Kopecký" initials="KK" lastIdx="15" clrIdx="6">
    <p:extLst>
      <p:ext uri="{19B8F6BF-5375-455C-9EA6-DF929625EA0E}">
        <p15:presenceInfo xmlns:p15="http://schemas.microsoft.com/office/powerpoint/2012/main" userId="S::krystof.kopecky@linkedakademie.cz::7ddb02ad-7398-47e7-9188-13de8e1e4bcc" providerId="AD"/>
      </p:ext>
    </p:extLst>
  </p:cmAuthor>
  <p:cmAuthor id="1" name="Jana Bártíková" initials="JB" lastIdx="1" clrIdx="0">
    <p:extLst>
      <p:ext uri="{19B8F6BF-5375-455C-9EA6-DF929625EA0E}">
        <p15:presenceInfo xmlns:p15="http://schemas.microsoft.com/office/powerpoint/2012/main" userId="Jana Bártíková" providerId="None"/>
      </p:ext>
    </p:extLst>
  </p:cmAuthor>
  <p:cmAuthor id="8" name="Veronika Břoušková" initials="VB" lastIdx="6" clrIdx="7">
    <p:extLst>
      <p:ext uri="{19B8F6BF-5375-455C-9EA6-DF929625EA0E}">
        <p15:presenceInfo xmlns:p15="http://schemas.microsoft.com/office/powerpoint/2012/main" userId="S::veronika.brouskova@linkedakademie.cz::322ea741-c8ee-4ab0-b046-a7426f838b1d" providerId="AD"/>
      </p:ext>
    </p:extLst>
  </p:cmAuthor>
  <p:cmAuthor id="2" name="Tomáš Burda" initials="TB" lastIdx="3" clrIdx="1">
    <p:extLst>
      <p:ext uri="{19B8F6BF-5375-455C-9EA6-DF929625EA0E}">
        <p15:presenceInfo xmlns:p15="http://schemas.microsoft.com/office/powerpoint/2012/main" userId="S::tomas.burda@linkedakademie.cz::71a9ca93-f538-475c-93ee-eb310b82261c" providerId="AD"/>
      </p:ext>
    </p:extLst>
  </p:cmAuthor>
  <p:cmAuthor id="9" name="Libuše Petrovic" initials="LP" lastIdx="12" clrIdx="8">
    <p:extLst>
      <p:ext uri="{19B8F6BF-5375-455C-9EA6-DF929625EA0E}">
        <p15:presenceInfo xmlns:p15="http://schemas.microsoft.com/office/powerpoint/2012/main" userId="S::libuse.petrovic@linkedakademie.cz::99ab30a2-d862-4eba-8760-c07909ffb010" providerId="AD"/>
      </p:ext>
    </p:extLst>
  </p:cmAuthor>
  <p:cmAuthor id="3" name="Iva Dopitová" initials="ID" lastIdx="61" clrIdx="2">
    <p:extLst>
      <p:ext uri="{19B8F6BF-5375-455C-9EA6-DF929625EA0E}">
        <p15:presenceInfo xmlns:p15="http://schemas.microsoft.com/office/powerpoint/2012/main" userId="3084771fa46440c8" providerId="Windows Live"/>
      </p:ext>
    </p:extLst>
  </p:cmAuthor>
  <p:cmAuthor id="4" name="Jana Bártíková" initials="JB [2]" lastIdx="98" clrIdx="3">
    <p:extLst>
      <p:ext uri="{19B8F6BF-5375-455C-9EA6-DF929625EA0E}">
        <p15:presenceInfo xmlns:p15="http://schemas.microsoft.com/office/powerpoint/2012/main" userId="S::jana.bartikova@linkedakademie.cz::f96402b3-7d7b-49a6-bc1d-db8a91ea6c8a" providerId="AD"/>
      </p:ext>
    </p:extLst>
  </p:cmAuthor>
  <p:cmAuthor id="5" name="Krystof Kopecky" initials="KK" lastIdx="25" clrIdx="4">
    <p:extLst>
      <p:ext uri="{19B8F6BF-5375-455C-9EA6-DF929625EA0E}">
        <p15:presenceInfo xmlns:p15="http://schemas.microsoft.com/office/powerpoint/2012/main" userId="635a477c96dcda0a" providerId="Windows Live"/>
      </p:ext>
    </p:extLst>
  </p:cmAuthor>
  <p:cmAuthor id="6" name="Veronika Příplatová" initials="VP" lastIdx="3" clrIdx="5">
    <p:extLst>
      <p:ext uri="{19B8F6BF-5375-455C-9EA6-DF929625EA0E}">
        <p15:presenceInfo xmlns:p15="http://schemas.microsoft.com/office/powerpoint/2012/main" userId="S::veronika.priplatova@linkedakademie.cz::b37c4366-a682-4bcc-9bee-8fc3b17e609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80D2"/>
    <a:srgbClr val="F9AC1D"/>
    <a:srgbClr val="56A5A0"/>
    <a:srgbClr val="2DC296"/>
    <a:srgbClr val="15CED8"/>
    <a:srgbClr val="308B4A"/>
    <a:srgbClr val="2683C6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A3FBFB-F83C-31FF-6F60-78A8C20D50D1}" v="152" dt="2023-04-17T13:23:44.239"/>
    <p1510:client id="{1D0AF030-305E-475C-932C-0DEE1478763A}" v="25" dt="2023-04-16T17:34:35.460"/>
    <p1510:client id="{3DDD2E93-11F4-BE44-0BC4-1C7EEFFA44B1}" v="13" dt="2023-04-17T08:27:43.040"/>
    <p1510:client id="{BC8B2CAB-F3D8-0561-DD0F-6456FE9EE34C}" v="3" dt="2023-04-16T16:40:17.995"/>
    <p1510:client id="{E9E31CA7-EFDF-54C6-98DE-3B4CCE364C2B}" v="18" dt="2023-04-17T14:39:54.227"/>
    <p1510:client id="{F0DB5ACB-EA34-486A-9294-5F6D77FCBF94}" v="235" dt="2023-04-17T14:43:09.415"/>
    <p1510:client id="{FEFF1B18-BE10-2020-E632-8C45FF849F6F}" v="1" dt="2023-04-17T08:09:58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1253"/>
        <p:guide pos="438"/>
        <p:guide pos="7219"/>
        <p:guide orient="horz" pos="368"/>
        <p:guide orient="horz" pos="1049"/>
        <p:guide pos="4679"/>
        <p:guide pos="82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71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6D979E-3CEA-48FC-BEA2-F96F2FEA466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D7DB57C-0FC3-4160-B0B6-6C6FD5006E4B}">
      <dgm:prSet/>
      <dgm:spPr>
        <a:xfrm>
          <a:off x="372805" y="2356270"/>
          <a:ext cx="2058075" cy="72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  <a:defRPr cap="all"/>
          </a:pPr>
          <a:r>
            <a:rPr lang="cs-CZ" cap="al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Platforma </a:t>
          </a:r>
          <a:br>
            <a:rPr lang="cs-CZ" cap="al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</a:br>
          <a:r>
            <a:rPr lang="cs-CZ" cap="al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pro spolupráci</a:t>
          </a:r>
          <a:endParaRPr lang="en-US" cap="all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C02303C-F4B8-461F-BFF1-9CDB99B7D327}" type="parTrans" cxnId="{42389CAF-21CC-49AA-96AD-0EDF9932A523}">
      <dgm:prSet/>
      <dgm:spPr/>
      <dgm:t>
        <a:bodyPr/>
        <a:lstStyle/>
        <a:p>
          <a:endParaRPr lang="en-US"/>
        </a:p>
      </dgm:t>
    </dgm:pt>
    <dgm:pt modelId="{2370162C-D431-402F-9B6B-419F9DD59400}" type="sibTrans" cxnId="{42389CAF-21CC-49AA-96AD-0EDF9932A523}">
      <dgm:prSet/>
      <dgm:spPr/>
      <dgm:t>
        <a:bodyPr/>
        <a:lstStyle/>
        <a:p>
          <a:endParaRPr lang="en-US"/>
        </a:p>
      </dgm:t>
    </dgm:pt>
    <dgm:pt modelId="{897326FD-5E50-4326-8879-46A298824E58}">
      <dgm:prSet/>
      <dgm:spPr>
        <a:xfrm>
          <a:off x="2791043" y="2356270"/>
          <a:ext cx="2058075" cy="72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  <a:defRPr cap="all"/>
          </a:pPr>
          <a:r>
            <a:rPr lang="cs-CZ" cap="al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Složení členské sítě a její cíle</a:t>
          </a:r>
          <a:endParaRPr lang="en-US" cap="all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2CFCFEE0-5BEB-4FEF-A4A7-4CDA911D5AE0}" type="parTrans" cxnId="{6A69574B-B1A0-4F36-A465-1F415AE528F8}">
      <dgm:prSet/>
      <dgm:spPr/>
      <dgm:t>
        <a:bodyPr/>
        <a:lstStyle/>
        <a:p>
          <a:endParaRPr lang="en-US"/>
        </a:p>
      </dgm:t>
    </dgm:pt>
    <dgm:pt modelId="{CFFBF391-BBEB-4D07-9DD8-D1721AFB3309}" type="sibTrans" cxnId="{6A69574B-B1A0-4F36-A465-1F415AE528F8}">
      <dgm:prSet/>
      <dgm:spPr/>
      <dgm:t>
        <a:bodyPr/>
        <a:lstStyle/>
        <a:p>
          <a:endParaRPr lang="en-US"/>
        </a:p>
      </dgm:t>
    </dgm:pt>
    <dgm:pt modelId="{04EA1927-363C-4995-A102-45675277337F}">
      <dgm:prSet/>
      <dgm:spPr>
        <a:xfrm>
          <a:off x="5209281" y="2356270"/>
          <a:ext cx="2058075" cy="72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  <a:defRPr cap="all"/>
          </a:pPr>
          <a:r>
            <a:rPr lang="cs-CZ" cap="al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Zacílení</a:t>
          </a:r>
          <a:endParaRPr lang="en-US" cap="all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821339AD-B217-4748-9C78-BC32A8CC9234}" type="parTrans" cxnId="{BAA40AD7-D1F3-4855-B099-F3B44D2F6DF7}">
      <dgm:prSet/>
      <dgm:spPr/>
      <dgm:t>
        <a:bodyPr/>
        <a:lstStyle/>
        <a:p>
          <a:endParaRPr lang="en-US"/>
        </a:p>
      </dgm:t>
    </dgm:pt>
    <dgm:pt modelId="{01625E19-BC97-469F-BDD1-E8F757FBB23E}" type="sibTrans" cxnId="{BAA40AD7-D1F3-4855-B099-F3B44D2F6DF7}">
      <dgm:prSet/>
      <dgm:spPr/>
      <dgm:t>
        <a:bodyPr/>
        <a:lstStyle/>
        <a:p>
          <a:endParaRPr lang="en-US"/>
        </a:p>
      </dgm:t>
    </dgm:pt>
    <dgm:pt modelId="{8F9803A6-8A1F-4973-8855-F83D61C79FEF}">
      <dgm:prSet/>
      <dgm:spPr>
        <a:xfrm>
          <a:off x="7627519" y="2356270"/>
          <a:ext cx="2058075" cy="72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  <a:defRPr cap="all"/>
          </a:pPr>
          <a:r>
            <a:rPr lang="cs-CZ" cap="al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Důvěryhodnost</a:t>
          </a:r>
          <a:endParaRPr lang="en-US" cap="all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1DC5256-ABA3-4645-B475-52290B341679}" type="parTrans" cxnId="{47FF255F-4BC4-40B1-A18B-1994D1280039}">
      <dgm:prSet/>
      <dgm:spPr/>
      <dgm:t>
        <a:bodyPr/>
        <a:lstStyle/>
        <a:p>
          <a:endParaRPr lang="en-US"/>
        </a:p>
      </dgm:t>
    </dgm:pt>
    <dgm:pt modelId="{5BAD64C0-E675-4EC8-B897-477420AA6D4B}" type="sibTrans" cxnId="{47FF255F-4BC4-40B1-A18B-1994D1280039}">
      <dgm:prSet/>
      <dgm:spPr/>
      <dgm:t>
        <a:bodyPr/>
        <a:lstStyle/>
        <a:p>
          <a:endParaRPr lang="en-US"/>
        </a:p>
      </dgm:t>
    </dgm:pt>
    <dgm:pt modelId="{293E969F-99CA-4F9F-9D30-08FB8A8570CA}" type="pres">
      <dgm:prSet presAssocID="{236D979E-3CEA-48FC-BEA2-F96F2FEA466A}" presName="root" presStyleCnt="0">
        <dgm:presLayoutVars>
          <dgm:dir/>
          <dgm:resizeHandles val="exact"/>
        </dgm:presLayoutVars>
      </dgm:prSet>
      <dgm:spPr/>
    </dgm:pt>
    <dgm:pt modelId="{A335BB2E-B482-4273-A79A-89DBC35C3117}" type="pres">
      <dgm:prSet presAssocID="{AD7DB57C-0FC3-4160-B0B6-6C6FD5006E4B}" presName="compNode" presStyleCnt="0"/>
      <dgm:spPr/>
    </dgm:pt>
    <dgm:pt modelId="{43B563F4-D888-4F3A-8881-943EFD2BDF1D}" type="pres">
      <dgm:prSet presAssocID="{AD7DB57C-0FC3-4160-B0B6-6C6FD5006E4B}" presName="iconBgRect" presStyleLbl="bgShp" presStyleIdx="0" presStyleCnt="4"/>
      <dgm:spPr>
        <a:xfrm>
          <a:off x="774129" y="709809"/>
          <a:ext cx="1255425" cy="1255425"/>
        </a:xfrm>
        <a:prstGeom prst="ellipse">
          <a:avLst/>
        </a:prstGeom>
        <a:solidFill>
          <a:srgbClr val="2683C6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3681F8B9-17FB-4B3D-853C-1FAC0958C998}" type="pres">
      <dgm:prSet presAssocID="{AD7DB57C-0FC3-4160-B0B6-6C6FD5006E4B}" presName="iconRect" presStyleLbl="node1" presStyleIdx="0" presStyleCnt="4"/>
      <dgm:spPr>
        <a:xfrm>
          <a:off x="1041679" y="977359"/>
          <a:ext cx="720326" cy="720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A88BF645-C0DA-4E7C-BC78-8784EDC862C9}" type="pres">
      <dgm:prSet presAssocID="{AD7DB57C-0FC3-4160-B0B6-6C6FD5006E4B}" presName="spaceRect" presStyleCnt="0"/>
      <dgm:spPr/>
    </dgm:pt>
    <dgm:pt modelId="{BB71DA27-63D3-4033-9DA8-4175B0D58234}" type="pres">
      <dgm:prSet presAssocID="{AD7DB57C-0FC3-4160-B0B6-6C6FD5006E4B}" presName="textRect" presStyleLbl="revTx" presStyleIdx="0" presStyleCnt="4">
        <dgm:presLayoutVars>
          <dgm:chMax val="1"/>
          <dgm:chPref val="1"/>
        </dgm:presLayoutVars>
      </dgm:prSet>
      <dgm:spPr/>
    </dgm:pt>
    <dgm:pt modelId="{B14260D4-C2E4-41BD-8511-1C096957D645}" type="pres">
      <dgm:prSet presAssocID="{2370162C-D431-402F-9B6B-419F9DD59400}" presName="sibTrans" presStyleCnt="0"/>
      <dgm:spPr/>
    </dgm:pt>
    <dgm:pt modelId="{FF7568A6-F603-4441-AE83-D876766893BB}" type="pres">
      <dgm:prSet presAssocID="{897326FD-5E50-4326-8879-46A298824E58}" presName="compNode" presStyleCnt="0"/>
      <dgm:spPr/>
    </dgm:pt>
    <dgm:pt modelId="{6B37A56B-7750-428C-B7B8-FCBC2EF230CB}" type="pres">
      <dgm:prSet presAssocID="{897326FD-5E50-4326-8879-46A298824E58}" presName="iconBgRect" presStyleLbl="bgShp" presStyleIdx="1" presStyleCnt="4"/>
      <dgm:spPr>
        <a:xfrm>
          <a:off x="3192368" y="709809"/>
          <a:ext cx="1255425" cy="1255425"/>
        </a:xfrm>
        <a:prstGeom prst="ellipse">
          <a:avLst/>
        </a:prstGeom>
        <a:solidFill>
          <a:srgbClr val="28C4CC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A9DAC0E0-2662-4744-AEAB-84BB7328AA59}" type="pres">
      <dgm:prSet presAssocID="{897326FD-5E50-4326-8879-46A298824E58}" presName="iconRect" presStyleLbl="node1" presStyleIdx="1" presStyleCnt="4"/>
      <dgm:spPr>
        <a:xfrm>
          <a:off x="3459917" y="977359"/>
          <a:ext cx="720326" cy="720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ECBEE7B3-1652-4EB5-A0AE-8B214BC5D4B7}" type="pres">
      <dgm:prSet presAssocID="{897326FD-5E50-4326-8879-46A298824E58}" presName="spaceRect" presStyleCnt="0"/>
      <dgm:spPr/>
    </dgm:pt>
    <dgm:pt modelId="{02F07B54-5AC1-40FB-8725-8583A8692F63}" type="pres">
      <dgm:prSet presAssocID="{897326FD-5E50-4326-8879-46A298824E58}" presName="textRect" presStyleLbl="revTx" presStyleIdx="1" presStyleCnt="4">
        <dgm:presLayoutVars>
          <dgm:chMax val="1"/>
          <dgm:chPref val="1"/>
        </dgm:presLayoutVars>
      </dgm:prSet>
      <dgm:spPr/>
    </dgm:pt>
    <dgm:pt modelId="{7F517AA4-1D85-4B64-8BDC-8C386105D94A}" type="pres">
      <dgm:prSet presAssocID="{CFFBF391-BBEB-4D07-9DD8-D1721AFB3309}" presName="sibTrans" presStyleCnt="0"/>
      <dgm:spPr/>
    </dgm:pt>
    <dgm:pt modelId="{4A366CFF-6667-4B0A-9946-E163333464C5}" type="pres">
      <dgm:prSet presAssocID="{04EA1927-363C-4995-A102-45675277337F}" presName="compNode" presStyleCnt="0"/>
      <dgm:spPr/>
    </dgm:pt>
    <dgm:pt modelId="{E0C0A9DA-F6FD-4083-88CE-569BCB9D66AD}" type="pres">
      <dgm:prSet presAssocID="{04EA1927-363C-4995-A102-45675277337F}" presName="iconBgRect" presStyleLbl="bgShp" presStyleIdx="2" presStyleCnt="4"/>
      <dgm:spPr>
        <a:xfrm>
          <a:off x="5610606" y="709809"/>
          <a:ext cx="1255425" cy="1255425"/>
        </a:xfrm>
        <a:prstGeom prst="ellipse">
          <a:avLst/>
        </a:prstGeom>
        <a:solidFill>
          <a:srgbClr val="42BA97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63AD2877-9D45-453C-A6DB-CE630E4B6D30}" type="pres">
      <dgm:prSet presAssocID="{04EA1927-363C-4995-A102-45675277337F}" presName="iconRect" presStyleLbl="node1" presStyleIdx="2" presStyleCnt="4"/>
      <dgm:spPr>
        <a:xfrm>
          <a:off x="5878155" y="977359"/>
          <a:ext cx="720326" cy="720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Target"/>
        </a:ext>
      </dgm:extLst>
    </dgm:pt>
    <dgm:pt modelId="{CDD37994-4EDF-42CF-987C-849D5999B396}" type="pres">
      <dgm:prSet presAssocID="{04EA1927-363C-4995-A102-45675277337F}" presName="spaceRect" presStyleCnt="0"/>
      <dgm:spPr/>
    </dgm:pt>
    <dgm:pt modelId="{5AE2945D-3768-4773-900E-18D22556D3E9}" type="pres">
      <dgm:prSet presAssocID="{04EA1927-363C-4995-A102-45675277337F}" presName="textRect" presStyleLbl="revTx" presStyleIdx="2" presStyleCnt="4">
        <dgm:presLayoutVars>
          <dgm:chMax val="1"/>
          <dgm:chPref val="1"/>
        </dgm:presLayoutVars>
      </dgm:prSet>
      <dgm:spPr/>
    </dgm:pt>
    <dgm:pt modelId="{93AF8B2A-8A8B-40FD-8370-551125446FFE}" type="pres">
      <dgm:prSet presAssocID="{01625E19-BC97-469F-BDD1-E8F757FBB23E}" presName="sibTrans" presStyleCnt="0"/>
      <dgm:spPr/>
    </dgm:pt>
    <dgm:pt modelId="{B4C68E77-B39D-4295-939F-FAE9EE2A93E0}" type="pres">
      <dgm:prSet presAssocID="{8F9803A6-8A1F-4973-8855-F83D61C79FEF}" presName="compNode" presStyleCnt="0"/>
      <dgm:spPr/>
    </dgm:pt>
    <dgm:pt modelId="{5D2FC3AB-3510-44E5-8DB4-2C3ADEECEDA1}" type="pres">
      <dgm:prSet presAssocID="{8F9803A6-8A1F-4973-8855-F83D61C79FEF}" presName="iconBgRect" presStyleLbl="bgShp" presStyleIdx="3" presStyleCnt="4"/>
      <dgm:spPr>
        <a:xfrm>
          <a:off x="8028844" y="709809"/>
          <a:ext cx="1255425" cy="1255425"/>
        </a:xfrm>
        <a:prstGeom prst="ellipse">
          <a:avLst/>
        </a:prstGeom>
        <a:solidFill>
          <a:srgbClr val="3E8853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2BDC1947-77A4-4968-9E7D-EFC667723AC9}" type="pres">
      <dgm:prSet presAssocID="{8F9803A6-8A1F-4973-8855-F83D61C79FEF}" presName="iconRect" presStyleLbl="node1" presStyleIdx="3" presStyleCnt="4"/>
      <dgm:spPr>
        <a:xfrm>
          <a:off x="8296394" y="977359"/>
          <a:ext cx="720326" cy="720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078D148-3696-4001-A202-BC72264AE262}" type="pres">
      <dgm:prSet presAssocID="{8F9803A6-8A1F-4973-8855-F83D61C79FEF}" presName="spaceRect" presStyleCnt="0"/>
      <dgm:spPr/>
    </dgm:pt>
    <dgm:pt modelId="{64BCF233-A338-4923-BAAA-D2536F90A145}" type="pres">
      <dgm:prSet presAssocID="{8F9803A6-8A1F-4973-8855-F83D61C79FE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7FF255F-4BC4-40B1-A18B-1994D1280039}" srcId="{236D979E-3CEA-48FC-BEA2-F96F2FEA466A}" destId="{8F9803A6-8A1F-4973-8855-F83D61C79FEF}" srcOrd="3" destOrd="0" parTransId="{A1DC5256-ABA3-4645-B475-52290B341679}" sibTransId="{5BAD64C0-E675-4EC8-B897-477420AA6D4B}"/>
    <dgm:cxn modelId="{84B19241-3B42-45F0-B722-0C58C610E822}" type="presOf" srcId="{897326FD-5E50-4326-8879-46A298824E58}" destId="{02F07B54-5AC1-40FB-8725-8583A8692F63}" srcOrd="0" destOrd="0" presId="urn:microsoft.com/office/officeart/2018/5/layout/IconCircleLabelList"/>
    <dgm:cxn modelId="{6A69574B-B1A0-4F36-A465-1F415AE528F8}" srcId="{236D979E-3CEA-48FC-BEA2-F96F2FEA466A}" destId="{897326FD-5E50-4326-8879-46A298824E58}" srcOrd="1" destOrd="0" parTransId="{2CFCFEE0-5BEB-4FEF-A4A7-4CDA911D5AE0}" sibTransId="{CFFBF391-BBEB-4D07-9DD8-D1721AFB3309}"/>
    <dgm:cxn modelId="{A3E61958-0565-4815-8D1E-DF917F88F478}" type="presOf" srcId="{8F9803A6-8A1F-4973-8855-F83D61C79FEF}" destId="{64BCF233-A338-4923-BAAA-D2536F90A145}" srcOrd="0" destOrd="0" presId="urn:microsoft.com/office/officeart/2018/5/layout/IconCircleLabelList"/>
    <dgm:cxn modelId="{2D0DEB7F-B3A1-49C3-954E-6EE50320F75C}" type="presOf" srcId="{04EA1927-363C-4995-A102-45675277337F}" destId="{5AE2945D-3768-4773-900E-18D22556D3E9}" srcOrd="0" destOrd="0" presId="urn:microsoft.com/office/officeart/2018/5/layout/IconCircleLabelList"/>
    <dgm:cxn modelId="{42389CAF-21CC-49AA-96AD-0EDF9932A523}" srcId="{236D979E-3CEA-48FC-BEA2-F96F2FEA466A}" destId="{AD7DB57C-0FC3-4160-B0B6-6C6FD5006E4B}" srcOrd="0" destOrd="0" parTransId="{AC02303C-F4B8-461F-BFF1-9CDB99B7D327}" sibTransId="{2370162C-D431-402F-9B6B-419F9DD59400}"/>
    <dgm:cxn modelId="{16B070CD-C63F-4170-8C80-3A60A0DCB4D1}" type="presOf" srcId="{AD7DB57C-0FC3-4160-B0B6-6C6FD5006E4B}" destId="{BB71DA27-63D3-4033-9DA8-4175B0D58234}" srcOrd="0" destOrd="0" presId="urn:microsoft.com/office/officeart/2018/5/layout/IconCircleLabelList"/>
    <dgm:cxn modelId="{BAA40AD7-D1F3-4855-B099-F3B44D2F6DF7}" srcId="{236D979E-3CEA-48FC-BEA2-F96F2FEA466A}" destId="{04EA1927-363C-4995-A102-45675277337F}" srcOrd="2" destOrd="0" parTransId="{821339AD-B217-4748-9C78-BC32A8CC9234}" sibTransId="{01625E19-BC97-469F-BDD1-E8F757FBB23E}"/>
    <dgm:cxn modelId="{52E688F9-C917-41E2-8176-0B90B42F6594}" type="presOf" srcId="{236D979E-3CEA-48FC-BEA2-F96F2FEA466A}" destId="{293E969F-99CA-4F9F-9D30-08FB8A8570CA}" srcOrd="0" destOrd="0" presId="urn:microsoft.com/office/officeart/2018/5/layout/IconCircleLabelList"/>
    <dgm:cxn modelId="{4BCA895E-C16C-40AC-9845-361BA59E6E81}" type="presParOf" srcId="{293E969F-99CA-4F9F-9D30-08FB8A8570CA}" destId="{A335BB2E-B482-4273-A79A-89DBC35C3117}" srcOrd="0" destOrd="0" presId="urn:microsoft.com/office/officeart/2018/5/layout/IconCircleLabelList"/>
    <dgm:cxn modelId="{42949DC6-0973-4FAD-AECE-B96B62E99E86}" type="presParOf" srcId="{A335BB2E-B482-4273-A79A-89DBC35C3117}" destId="{43B563F4-D888-4F3A-8881-943EFD2BDF1D}" srcOrd="0" destOrd="0" presId="urn:microsoft.com/office/officeart/2018/5/layout/IconCircleLabelList"/>
    <dgm:cxn modelId="{0CC00B66-41A8-408E-A9DB-9F26BA879895}" type="presParOf" srcId="{A335BB2E-B482-4273-A79A-89DBC35C3117}" destId="{3681F8B9-17FB-4B3D-853C-1FAC0958C998}" srcOrd="1" destOrd="0" presId="urn:microsoft.com/office/officeart/2018/5/layout/IconCircleLabelList"/>
    <dgm:cxn modelId="{9313604D-0510-442E-BE29-BC7A7619330B}" type="presParOf" srcId="{A335BB2E-B482-4273-A79A-89DBC35C3117}" destId="{A88BF645-C0DA-4E7C-BC78-8784EDC862C9}" srcOrd="2" destOrd="0" presId="urn:microsoft.com/office/officeart/2018/5/layout/IconCircleLabelList"/>
    <dgm:cxn modelId="{2D207EC4-CAC3-4454-B3B8-D5C1DC4CB3DD}" type="presParOf" srcId="{A335BB2E-B482-4273-A79A-89DBC35C3117}" destId="{BB71DA27-63D3-4033-9DA8-4175B0D58234}" srcOrd="3" destOrd="0" presId="urn:microsoft.com/office/officeart/2018/5/layout/IconCircleLabelList"/>
    <dgm:cxn modelId="{7BE4FD36-7999-4C8E-8280-ECEE4EB66D78}" type="presParOf" srcId="{293E969F-99CA-4F9F-9D30-08FB8A8570CA}" destId="{B14260D4-C2E4-41BD-8511-1C096957D645}" srcOrd="1" destOrd="0" presId="urn:microsoft.com/office/officeart/2018/5/layout/IconCircleLabelList"/>
    <dgm:cxn modelId="{7F5216AF-0411-44B7-BA8E-D85EA4D08CC8}" type="presParOf" srcId="{293E969F-99CA-4F9F-9D30-08FB8A8570CA}" destId="{FF7568A6-F603-4441-AE83-D876766893BB}" srcOrd="2" destOrd="0" presId="urn:microsoft.com/office/officeart/2018/5/layout/IconCircleLabelList"/>
    <dgm:cxn modelId="{2FC01D4B-540C-4859-987B-5F6EFD0A48BD}" type="presParOf" srcId="{FF7568A6-F603-4441-AE83-D876766893BB}" destId="{6B37A56B-7750-428C-B7B8-FCBC2EF230CB}" srcOrd="0" destOrd="0" presId="urn:microsoft.com/office/officeart/2018/5/layout/IconCircleLabelList"/>
    <dgm:cxn modelId="{007BBB9C-B0B5-47B7-A74F-412FDFCD3255}" type="presParOf" srcId="{FF7568A6-F603-4441-AE83-D876766893BB}" destId="{A9DAC0E0-2662-4744-AEAB-84BB7328AA59}" srcOrd="1" destOrd="0" presId="urn:microsoft.com/office/officeart/2018/5/layout/IconCircleLabelList"/>
    <dgm:cxn modelId="{E73B5472-E698-4E4F-83E7-865D6C5789CB}" type="presParOf" srcId="{FF7568A6-F603-4441-AE83-D876766893BB}" destId="{ECBEE7B3-1652-4EB5-A0AE-8B214BC5D4B7}" srcOrd="2" destOrd="0" presId="urn:microsoft.com/office/officeart/2018/5/layout/IconCircleLabelList"/>
    <dgm:cxn modelId="{963B104A-18D4-4DEE-996A-4ADCE2E791A4}" type="presParOf" srcId="{FF7568A6-F603-4441-AE83-D876766893BB}" destId="{02F07B54-5AC1-40FB-8725-8583A8692F63}" srcOrd="3" destOrd="0" presId="urn:microsoft.com/office/officeart/2018/5/layout/IconCircleLabelList"/>
    <dgm:cxn modelId="{98F33322-40E0-47CB-9897-7867B6C0A6E0}" type="presParOf" srcId="{293E969F-99CA-4F9F-9D30-08FB8A8570CA}" destId="{7F517AA4-1D85-4B64-8BDC-8C386105D94A}" srcOrd="3" destOrd="0" presId="urn:microsoft.com/office/officeart/2018/5/layout/IconCircleLabelList"/>
    <dgm:cxn modelId="{1B5600A2-B157-43CF-9FC7-343EAFE48C09}" type="presParOf" srcId="{293E969F-99CA-4F9F-9D30-08FB8A8570CA}" destId="{4A366CFF-6667-4B0A-9946-E163333464C5}" srcOrd="4" destOrd="0" presId="urn:microsoft.com/office/officeart/2018/5/layout/IconCircleLabelList"/>
    <dgm:cxn modelId="{B31F06AB-DB44-45B4-85B8-A08401E4F698}" type="presParOf" srcId="{4A366CFF-6667-4B0A-9946-E163333464C5}" destId="{E0C0A9DA-F6FD-4083-88CE-569BCB9D66AD}" srcOrd="0" destOrd="0" presId="urn:microsoft.com/office/officeart/2018/5/layout/IconCircleLabelList"/>
    <dgm:cxn modelId="{2DED7BDE-61FC-4E8B-A6B6-819A528D76DC}" type="presParOf" srcId="{4A366CFF-6667-4B0A-9946-E163333464C5}" destId="{63AD2877-9D45-453C-A6DB-CE630E4B6D30}" srcOrd="1" destOrd="0" presId="urn:microsoft.com/office/officeart/2018/5/layout/IconCircleLabelList"/>
    <dgm:cxn modelId="{F397F221-795B-423C-8165-0EFB596B1ABD}" type="presParOf" srcId="{4A366CFF-6667-4B0A-9946-E163333464C5}" destId="{CDD37994-4EDF-42CF-987C-849D5999B396}" srcOrd="2" destOrd="0" presId="urn:microsoft.com/office/officeart/2018/5/layout/IconCircleLabelList"/>
    <dgm:cxn modelId="{B361AB92-AC75-4E24-B38F-5278A8A24F99}" type="presParOf" srcId="{4A366CFF-6667-4B0A-9946-E163333464C5}" destId="{5AE2945D-3768-4773-900E-18D22556D3E9}" srcOrd="3" destOrd="0" presId="urn:microsoft.com/office/officeart/2018/5/layout/IconCircleLabelList"/>
    <dgm:cxn modelId="{3EF97B82-4B2E-4442-9C91-7F1E4056FECF}" type="presParOf" srcId="{293E969F-99CA-4F9F-9D30-08FB8A8570CA}" destId="{93AF8B2A-8A8B-40FD-8370-551125446FFE}" srcOrd="5" destOrd="0" presId="urn:microsoft.com/office/officeart/2018/5/layout/IconCircleLabelList"/>
    <dgm:cxn modelId="{43CF1C35-FD8D-4271-8469-074F5230CE21}" type="presParOf" srcId="{293E969F-99CA-4F9F-9D30-08FB8A8570CA}" destId="{B4C68E77-B39D-4295-939F-FAE9EE2A93E0}" srcOrd="6" destOrd="0" presId="urn:microsoft.com/office/officeart/2018/5/layout/IconCircleLabelList"/>
    <dgm:cxn modelId="{8C2B5A7D-4DE1-4B17-897E-03FD9A4956B3}" type="presParOf" srcId="{B4C68E77-B39D-4295-939F-FAE9EE2A93E0}" destId="{5D2FC3AB-3510-44E5-8DB4-2C3ADEECEDA1}" srcOrd="0" destOrd="0" presId="urn:microsoft.com/office/officeart/2018/5/layout/IconCircleLabelList"/>
    <dgm:cxn modelId="{36A899CB-D037-49E3-A442-5AA61092F48F}" type="presParOf" srcId="{B4C68E77-B39D-4295-939F-FAE9EE2A93E0}" destId="{2BDC1947-77A4-4968-9E7D-EFC667723AC9}" srcOrd="1" destOrd="0" presId="urn:microsoft.com/office/officeart/2018/5/layout/IconCircleLabelList"/>
    <dgm:cxn modelId="{8CBFB7CD-375E-4D2A-A795-3A96F224D03B}" type="presParOf" srcId="{B4C68E77-B39D-4295-939F-FAE9EE2A93E0}" destId="{2078D148-3696-4001-A202-BC72264AE262}" srcOrd="2" destOrd="0" presId="urn:microsoft.com/office/officeart/2018/5/layout/IconCircleLabelList"/>
    <dgm:cxn modelId="{5BF6FB9F-F0BB-4995-A60E-2E53FF28B0CB}" type="presParOf" srcId="{B4C68E77-B39D-4295-939F-FAE9EE2A93E0}" destId="{64BCF233-A338-4923-BAAA-D2536F90A14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EB052F-5372-4083-A484-7634E5229E84}" type="doc">
      <dgm:prSet loTypeId="urn:microsoft.com/office/officeart/2005/8/layout/hProcess9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FF5E7CB-7F4A-40B2-B7C5-D65EEF23DCB6}">
      <dgm:prSet/>
      <dgm:spPr>
        <a:xfrm>
          <a:off x="2273" y="1135824"/>
          <a:ext cx="2290611" cy="1514432"/>
        </a:xfrm>
        <a:prstGeom prst="roundRect">
          <a:avLst/>
        </a:prstGeom>
        <a:gradFill rotWithShape="0">
          <a:gsLst>
            <a:gs pos="0">
              <a:srgbClr val="2683C6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2683C6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2683C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2683C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cs-CZ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ZNÁT</a:t>
          </a: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CCC47EA-9AF3-4297-B772-4B2D7233ED6E}" type="parTrans" cxnId="{47CCAC88-63D5-41DD-B263-12F3AFD6DA10}">
      <dgm:prSet/>
      <dgm:spPr/>
      <dgm:t>
        <a:bodyPr/>
        <a:lstStyle/>
        <a:p>
          <a:endParaRPr lang="en-US"/>
        </a:p>
      </dgm:t>
    </dgm:pt>
    <dgm:pt modelId="{35E4028E-A159-4885-91EC-9C6F165F1FBE}" type="sibTrans" cxnId="{47CCAC88-63D5-41DD-B263-12F3AFD6DA10}">
      <dgm:prSet/>
      <dgm:spPr/>
      <dgm:t>
        <a:bodyPr/>
        <a:lstStyle/>
        <a:p>
          <a:endParaRPr lang="en-US"/>
        </a:p>
      </dgm:t>
    </dgm:pt>
    <dgm:pt modelId="{872465F7-B68E-4E6D-A8FF-AF8B3C9AF462}">
      <dgm:prSet/>
      <dgm:spPr>
        <a:xfrm>
          <a:off x="2590020" y="1135824"/>
          <a:ext cx="2290611" cy="1514432"/>
        </a:xfrm>
        <a:prstGeom prst="roundRect">
          <a:avLst/>
        </a:prstGeom>
        <a:solidFill>
          <a:srgbClr val="15CED8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cs-CZ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LÍBIT SE</a:t>
          </a: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B07AE54-FE99-4B3F-B706-E647353DBAEC}" type="parTrans" cxnId="{002419E4-4691-40E0-9EE1-1C6260C1A00C}">
      <dgm:prSet/>
      <dgm:spPr/>
      <dgm:t>
        <a:bodyPr/>
        <a:lstStyle/>
        <a:p>
          <a:endParaRPr lang="en-US"/>
        </a:p>
      </dgm:t>
    </dgm:pt>
    <dgm:pt modelId="{04CCFAE5-8215-452F-9726-F08EE591F50B}" type="sibTrans" cxnId="{002419E4-4691-40E0-9EE1-1C6260C1A00C}">
      <dgm:prSet/>
      <dgm:spPr/>
      <dgm:t>
        <a:bodyPr/>
        <a:lstStyle/>
        <a:p>
          <a:endParaRPr lang="en-US"/>
        </a:p>
      </dgm:t>
    </dgm:pt>
    <dgm:pt modelId="{49D69E26-3CEE-4FF9-BF4A-908D1D71C4AF}">
      <dgm:prSet/>
      <dgm:spPr>
        <a:xfrm>
          <a:off x="5177767" y="1135824"/>
          <a:ext cx="2290611" cy="1514432"/>
        </a:xfrm>
        <a:prstGeom prst="roundRect">
          <a:avLst/>
        </a:prstGeom>
        <a:solidFill>
          <a:srgbClr val="2DC296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cs-CZ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VĚŘIT</a:t>
          </a: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A5D4CD4-313D-4E87-A127-CCBA741209E0}" type="parTrans" cxnId="{1720258D-B75D-4D41-BA68-F6EF45C4B88D}">
      <dgm:prSet/>
      <dgm:spPr/>
      <dgm:t>
        <a:bodyPr/>
        <a:lstStyle/>
        <a:p>
          <a:endParaRPr lang="en-US"/>
        </a:p>
      </dgm:t>
    </dgm:pt>
    <dgm:pt modelId="{39E922BB-BAA4-4FE7-91CB-7364AA0883CE}" type="sibTrans" cxnId="{1720258D-B75D-4D41-BA68-F6EF45C4B88D}">
      <dgm:prSet/>
      <dgm:spPr/>
      <dgm:t>
        <a:bodyPr/>
        <a:lstStyle/>
        <a:p>
          <a:endParaRPr lang="en-US"/>
        </a:p>
      </dgm:t>
    </dgm:pt>
    <dgm:pt modelId="{9C6190D2-F660-4A76-B573-0418FC2AE017}">
      <dgm:prSet/>
      <dgm:spPr>
        <a:xfrm>
          <a:off x="7765514" y="1135824"/>
          <a:ext cx="2290611" cy="1514432"/>
        </a:xfrm>
        <a:prstGeom prst="roundRect">
          <a:avLst/>
        </a:prstGeom>
        <a:solidFill>
          <a:srgbClr val="308B4A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cs-CZ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LEAD/</a:t>
          </a:r>
          <a:br>
            <a:rPr lang="cs-CZ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cs-CZ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ZÁKAZNÍK</a:t>
          </a: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74D318C-FA1A-491C-BCA6-4DF5333FF75F}" type="parTrans" cxnId="{B9EB14BD-0505-47C8-93F5-E547F52DEC0B}">
      <dgm:prSet/>
      <dgm:spPr/>
      <dgm:t>
        <a:bodyPr/>
        <a:lstStyle/>
        <a:p>
          <a:endParaRPr lang="en-US"/>
        </a:p>
      </dgm:t>
    </dgm:pt>
    <dgm:pt modelId="{68270A3B-6A9C-4F75-8307-D02A7C32A32C}" type="sibTrans" cxnId="{B9EB14BD-0505-47C8-93F5-E547F52DEC0B}">
      <dgm:prSet/>
      <dgm:spPr/>
      <dgm:t>
        <a:bodyPr/>
        <a:lstStyle/>
        <a:p>
          <a:endParaRPr lang="en-US"/>
        </a:p>
      </dgm:t>
    </dgm:pt>
    <dgm:pt modelId="{1B9854C3-E707-4A8E-9702-97527C2E029E}" type="pres">
      <dgm:prSet presAssocID="{C9EB052F-5372-4083-A484-7634E5229E84}" presName="CompostProcess" presStyleCnt="0">
        <dgm:presLayoutVars>
          <dgm:dir/>
          <dgm:resizeHandles val="exact"/>
        </dgm:presLayoutVars>
      </dgm:prSet>
      <dgm:spPr/>
    </dgm:pt>
    <dgm:pt modelId="{2E38A88B-6ACA-4651-A667-BE6F9AC59F09}" type="pres">
      <dgm:prSet presAssocID="{C9EB052F-5372-4083-A484-7634E5229E84}" presName="arrow" presStyleLbl="bgShp" presStyleIdx="0" presStyleCnt="1"/>
      <dgm:spPr>
        <a:xfrm>
          <a:off x="754379" y="0"/>
          <a:ext cx="8549640" cy="3786080"/>
        </a:xfrm>
        <a:prstGeom prst="rightArrow">
          <a:avLst/>
        </a:prstGeom>
        <a:solidFill>
          <a:srgbClr val="2683C6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</dgm:pt>
    <dgm:pt modelId="{F3828215-53E2-439F-A7EF-21CD839F58E4}" type="pres">
      <dgm:prSet presAssocID="{C9EB052F-5372-4083-A484-7634E5229E84}" presName="linearProcess" presStyleCnt="0"/>
      <dgm:spPr/>
    </dgm:pt>
    <dgm:pt modelId="{ABA1B90A-D410-44CD-81F6-FA4D455619B8}" type="pres">
      <dgm:prSet presAssocID="{AFF5E7CB-7F4A-40B2-B7C5-D65EEF23DCB6}" presName="textNode" presStyleLbl="node1" presStyleIdx="0" presStyleCnt="4">
        <dgm:presLayoutVars>
          <dgm:bulletEnabled val="1"/>
        </dgm:presLayoutVars>
      </dgm:prSet>
      <dgm:spPr/>
    </dgm:pt>
    <dgm:pt modelId="{0AA3038E-95B5-4CA8-84CC-E73E22BC1905}" type="pres">
      <dgm:prSet presAssocID="{35E4028E-A159-4885-91EC-9C6F165F1FBE}" presName="sibTrans" presStyleCnt="0"/>
      <dgm:spPr/>
    </dgm:pt>
    <dgm:pt modelId="{BC2B536D-3CB7-495F-8327-47BFAB706A13}" type="pres">
      <dgm:prSet presAssocID="{872465F7-B68E-4E6D-A8FF-AF8B3C9AF462}" presName="textNode" presStyleLbl="node1" presStyleIdx="1" presStyleCnt="4">
        <dgm:presLayoutVars>
          <dgm:bulletEnabled val="1"/>
        </dgm:presLayoutVars>
      </dgm:prSet>
      <dgm:spPr/>
    </dgm:pt>
    <dgm:pt modelId="{A7B04BBD-677B-49B6-BE17-8A560CBE0BD2}" type="pres">
      <dgm:prSet presAssocID="{04CCFAE5-8215-452F-9726-F08EE591F50B}" presName="sibTrans" presStyleCnt="0"/>
      <dgm:spPr/>
    </dgm:pt>
    <dgm:pt modelId="{B6FEA2BC-F0DF-4962-9201-C88D1F587666}" type="pres">
      <dgm:prSet presAssocID="{49D69E26-3CEE-4FF9-BF4A-908D1D71C4AF}" presName="textNode" presStyleLbl="node1" presStyleIdx="2" presStyleCnt="4">
        <dgm:presLayoutVars>
          <dgm:bulletEnabled val="1"/>
        </dgm:presLayoutVars>
      </dgm:prSet>
      <dgm:spPr/>
    </dgm:pt>
    <dgm:pt modelId="{F44A6EDA-C868-42B4-8A11-3CCBE4B15580}" type="pres">
      <dgm:prSet presAssocID="{39E922BB-BAA4-4FE7-91CB-7364AA0883CE}" presName="sibTrans" presStyleCnt="0"/>
      <dgm:spPr/>
    </dgm:pt>
    <dgm:pt modelId="{6B2AB886-FC1D-49B4-B437-6364877AB4CF}" type="pres">
      <dgm:prSet presAssocID="{9C6190D2-F660-4A76-B573-0418FC2AE017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70F25907-C81D-4228-A365-2F6ACD928C3A}" type="presOf" srcId="{C9EB052F-5372-4083-A484-7634E5229E84}" destId="{1B9854C3-E707-4A8E-9702-97527C2E029E}" srcOrd="0" destOrd="0" presId="urn:microsoft.com/office/officeart/2005/8/layout/hProcess9"/>
    <dgm:cxn modelId="{AA31103E-6B89-4D20-85C1-FFCA5BCDC1D2}" type="presOf" srcId="{49D69E26-3CEE-4FF9-BF4A-908D1D71C4AF}" destId="{B6FEA2BC-F0DF-4962-9201-C88D1F587666}" srcOrd="0" destOrd="0" presId="urn:microsoft.com/office/officeart/2005/8/layout/hProcess9"/>
    <dgm:cxn modelId="{72F1CE3F-61E8-45D1-B2A5-502F5CD20851}" type="presOf" srcId="{9C6190D2-F660-4A76-B573-0418FC2AE017}" destId="{6B2AB886-FC1D-49B4-B437-6364877AB4CF}" srcOrd="0" destOrd="0" presId="urn:microsoft.com/office/officeart/2005/8/layout/hProcess9"/>
    <dgm:cxn modelId="{47CCAC88-63D5-41DD-B263-12F3AFD6DA10}" srcId="{C9EB052F-5372-4083-A484-7634E5229E84}" destId="{AFF5E7CB-7F4A-40B2-B7C5-D65EEF23DCB6}" srcOrd="0" destOrd="0" parTransId="{1CCC47EA-9AF3-4297-B772-4B2D7233ED6E}" sibTransId="{35E4028E-A159-4885-91EC-9C6F165F1FBE}"/>
    <dgm:cxn modelId="{1720258D-B75D-4D41-BA68-F6EF45C4B88D}" srcId="{C9EB052F-5372-4083-A484-7634E5229E84}" destId="{49D69E26-3CEE-4FF9-BF4A-908D1D71C4AF}" srcOrd="2" destOrd="0" parTransId="{DA5D4CD4-313D-4E87-A127-CCBA741209E0}" sibTransId="{39E922BB-BAA4-4FE7-91CB-7364AA0883CE}"/>
    <dgm:cxn modelId="{25FA3DAC-008C-48C6-BBDC-3D2302449DF9}" type="presOf" srcId="{872465F7-B68E-4E6D-A8FF-AF8B3C9AF462}" destId="{BC2B536D-3CB7-495F-8327-47BFAB706A13}" srcOrd="0" destOrd="0" presId="urn:microsoft.com/office/officeart/2005/8/layout/hProcess9"/>
    <dgm:cxn modelId="{B9EB14BD-0505-47C8-93F5-E547F52DEC0B}" srcId="{C9EB052F-5372-4083-A484-7634E5229E84}" destId="{9C6190D2-F660-4A76-B573-0418FC2AE017}" srcOrd="3" destOrd="0" parTransId="{774D318C-FA1A-491C-BCA6-4DF5333FF75F}" sibTransId="{68270A3B-6A9C-4F75-8307-D02A7C32A32C}"/>
    <dgm:cxn modelId="{002419E4-4691-40E0-9EE1-1C6260C1A00C}" srcId="{C9EB052F-5372-4083-A484-7634E5229E84}" destId="{872465F7-B68E-4E6D-A8FF-AF8B3C9AF462}" srcOrd="1" destOrd="0" parTransId="{7B07AE54-FE99-4B3F-B706-E647353DBAEC}" sibTransId="{04CCFAE5-8215-452F-9726-F08EE591F50B}"/>
    <dgm:cxn modelId="{76D8B5F7-A1FA-44B9-8E2F-A8ABF74C729C}" type="presOf" srcId="{AFF5E7CB-7F4A-40B2-B7C5-D65EEF23DCB6}" destId="{ABA1B90A-D410-44CD-81F6-FA4D455619B8}" srcOrd="0" destOrd="0" presId="urn:microsoft.com/office/officeart/2005/8/layout/hProcess9"/>
    <dgm:cxn modelId="{7218ACC1-D23D-481F-B9A1-6711E88049B0}" type="presParOf" srcId="{1B9854C3-E707-4A8E-9702-97527C2E029E}" destId="{2E38A88B-6ACA-4651-A667-BE6F9AC59F09}" srcOrd="0" destOrd="0" presId="urn:microsoft.com/office/officeart/2005/8/layout/hProcess9"/>
    <dgm:cxn modelId="{A3613D85-F085-427E-B738-BCDF0CF9F4FA}" type="presParOf" srcId="{1B9854C3-E707-4A8E-9702-97527C2E029E}" destId="{F3828215-53E2-439F-A7EF-21CD839F58E4}" srcOrd="1" destOrd="0" presId="urn:microsoft.com/office/officeart/2005/8/layout/hProcess9"/>
    <dgm:cxn modelId="{3D5E853D-8B97-433A-89F1-3145948F2566}" type="presParOf" srcId="{F3828215-53E2-439F-A7EF-21CD839F58E4}" destId="{ABA1B90A-D410-44CD-81F6-FA4D455619B8}" srcOrd="0" destOrd="0" presId="urn:microsoft.com/office/officeart/2005/8/layout/hProcess9"/>
    <dgm:cxn modelId="{837B1062-97E0-47CA-8B2A-DCCA76DCE437}" type="presParOf" srcId="{F3828215-53E2-439F-A7EF-21CD839F58E4}" destId="{0AA3038E-95B5-4CA8-84CC-E73E22BC1905}" srcOrd="1" destOrd="0" presId="urn:microsoft.com/office/officeart/2005/8/layout/hProcess9"/>
    <dgm:cxn modelId="{EB815AF7-322A-43A8-B74D-3D3355F542FE}" type="presParOf" srcId="{F3828215-53E2-439F-A7EF-21CD839F58E4}" destId="{BC2B536D-3CB7-495F-8327-47BFAB706A13}" srcOrd="2" destOrd="0" presId="urn:microsoft.com/office/officeart/2005/8/layout/hProcess9"/>
    <dgm:cxn modelId="{1D17B73A-0550-48BA-91A3-FA68888CABA9}" type="presParOf" srcId="{F3828215-53E2-439F-A7EF-21CD839F58E4}" destId="{A7B04BBD-677B-49B6-BE17-8A560CBE0BD2}" srcOrd="3" destOrd="0" presId="urn:microsoft.com/office/officeart/2005/8/layout/hProcess9"/>
    <dgm:cxn modelId="{E58A9DF4-8D7E-495D-9952-41E6D8F9D206}" type="presParOf" srcId="{F3828215-53E2-439F-A7EF-21CD839F58E4}" destId="{B6FEA2BC-F0DF-4962-9201-C88D1F587666}" srcOrd="4" destOrd="0" presId="urn:microsoft.com/office/officeart/2005/8/layout/hProcess9"/>
    <dgm:cxn modelId="{CF913AA5-946F-4A3A-9774-3B06901561F7}" type="presParOf" srcId="{F3828215-53E2-439F-A7EF-21CD839F58E4}" destId="{F44A6EDA-C868-42B4-8A11-3CCBE4B15580}" srcOrd="5" destOrd="0" presId="urn:microsoft.com/office/officeart/2005/8/layout/hProcess9"/>
    <dgm:cxn modelId="{044F14C5-A654-4783-8EEE-EE3698A867BD}" type="presParOf" srcId="{F3828215-53E2-439F-A7EF-21CD839F58E4}" destId="{6B2AB886-FC1D-49B4-B437-6364877AB4C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CEDBA5-76C4-4D93-809D-C35E528DB463}" type="doc">
      <dgm:prSet loTypeId="urn:microsoft.com/office/officeart/2005/8/layout/chevron1" loCatId="process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cs-CZ"/>
        </a:p>
      </dgm:t>
    </dgm:pt>
    <dgm:pt modelId="{A1C1A2EF-84FD-4DCF-A2EB-B9A4FC9DA34C}">
      <dgm:prSet phldrT="[Text]" custT="1"/>
      <dgm:spPr>
        <a:solidFill>
          <a:srgbClr val="0E80D2"/>
        </a:solidFill>
      </dgm:spPr>
      <dgm:t>
        <a:bodyPr/>
        <a:lstStyle/>
        <a:p>
          <a:pPr algn="l"/>
          <a:r>
            <a:rPr lang="cs-CZ" sz="2400" b="0">
              <a:solidFill>
                <a:schemeClr val="bg1"/>
              </a:solidFill>
            </a:rPr>
            <a:t>Najít</a:t>
          </a:r>
          <a:endParaRPr lang="cs-CZ" sz="1800" b="0">
            <a:solidFill>
              <a:schemeClr val="bg1"/>
            </a:solidFill>
          </a:endParaRPr>
        </a:p>
      </dgm:t>
    </dgm:pt>
    <dgm:pt modelId="{08882FF9-6850-47C9-A5E6-2B1F0B7032F9}" type="parTrans" cxnId="{D75CD7D6-06DD-4B0D-9DCF-C6EC4BA33E5C}">
      <dgm:prSet/>
      <dgm:spPr/>
      <dgm:t>
        <a:bodyPr/>
        <a:lstStyle/>
        <a:p>
          <a:endParaRPr lang="cs-CZ"/>
        </a:p>
      </dgm:t>
    </dgm:pt>
    <dgm:pt modelId="{27459FA1-6AFC-4AA5-8DFA-1F262F57F252}" type="sibTrans" cxnId="{D75CD7D6-06DD-4B0D-9DCF-C6EC4BA33E5C}">
      <dgm:prSet/>
      <dgm:spPr/>
      <dgm:t>
        <a:bodyPr/>
        <a:lstStyle/>
        <a:p>
          <a:endParaRPr lang="cs-CZ"/>
        </a:p>
      </dgm:t>
    </dgm:pt>
    <dgm:pt modelId="{3BEF940E-B258-4ECD-9E03-671F6E0D315D}">
      <dgm:prSet phldrT="[Text]" custT="1"/>
      <dgm:spPr>
        <a:solidFill>
          <a:srgbClr val="15CED8"/>
        </a:solidFill>
      </dgm:spPr>
      <dgm:t>
        <a:bodyPr/>
        <a:lstStyle/>
        <a:p>
          <a:pPr algn="l"/>
          <a:r>
            <a:rPr lang="cs-CZ" sz="2400" b="0">
              <a:solidFill>
                <a:schemeClr val="bg1"/>
              </a:solidFill>
            </a:rPr>
            <a:t>Propojit se</a:t>
          </a:r>
        </a:p>
      </dgm:t>
    </dgm:pt>
    <dgm:pt modelId="{46239825-93E2-46D3-9734-959554C78EB2}" type="parTrans" cxnId="{0006519A-F8AE-4892-844E-B5A82F80E102}">
      <dgm:prSet/>
      <dgm:spPr/>
      <dgm:t>
        <a:bodyPr/>
        <a:lstStyle/>
        <a:p>
          <a:endParaRPr lang="cs-CZ"/>
        </a:p>
      </dgm:t>
    </dgm:pt>
    <dgm:pt modelId="{C8F1ED98-549B-415D-A0B0-92BE17E6CF41}" type="sibTrans" cxnId="{0006519A-F8AE-4892-844E-B5A82F80E102}">
      <dgm:prSet/>
      <dgm:spPr/>
      <dgm:t>
        <a:bodyPr/>
        <a:lstStyle/>
        <a:p>
          <a:endParaRPr lang="cs-CZ"/>
        </a:p>
      </dgm:t>
    </dgm:pt>
    <dgm:pt modelId="{04EBCAD2-5463-44C4-AB84-2D740D67A53D}">
      <dgm:prSet phldrT="[Text]" custT="1"/>
      <dgm:spPr>
        <a:solidFill>
          <a:srgbClr val="2DC296"/>
        </a:solidFill>
      </dgm:spPr>
      <dgm:t>
        <a:bodyPr/>
        <a:lstStyle/>
        <a:p>
          <a:pPr algn="l"/>
          <a:r>
            <a:rPr lang="cs-CZ" sz="1800" b="0">
              <a:solidFill>
                <a:schemeClr val="bg1"/>
              </a:solidFill>
            </a:rPr>
            <a:t>Komunikovat</a:t>
          </a:r>
          <a:endParaRPr lang="cs-CZ" sz="1400" b="0">
            <a:solidFill>
              <a:schemeClr val="bg1"/>
            </a:solidFill>
          </a:endParaRPr>
        </a:p>
      </dgm:t>
    </dgm:pt>
    <dgm:pt modelId="{1F252F75-4F14-4C87-8925-B164C2353D2F}" type="parTrans" cxnId="{19E032A4-DB31-44A4-9109-11C4B4145CDE}">
      <dgm:prSet/>
      <dgm:spPr/>
      <dgm:t>
        <a:bodyPr/>
        <a:lstStyle/>
        <a:p>
          <a:endParaRPr lang="cs-CZ"/>
        </a:p>
      </dgm:t>
    </dgm:pt>
    <dgm:pt modelId="{7B200F38-682B-4C86-AAB2-77BB32A82E29}" type="sibTrans" cxnId="{19E032A4-DB31-44A4-9109-11C4B4145CDE}">
      <dgm:prSet/>
      <dgm:spPr/>
      <dgm:t>
        <a:bodyPr/>
        <a:lstStyle/>
        <a:p>
          <a:endParaRPr lang="cs-CZ"/>
        </a:p>
      </dgm:t>
    </dgm:pt>
    <dgm:pt modelId="{E504745D-2F24-4F12-906D-A43FE0A0024E}">
      <dgm:prSet phldrT="[Text]" custT="1"/>
      <dgm:spPr>
        <a:solidFill>
          <a:srgbClr val="308B4A"/>
        </a:solidFill>
      </dgm:spPr>
      <dgm:t>
        <a:bodyPr/>
        <a:lstStyle/>
        <a:p>
          <a:pPr algn="l"/>
          <a:r>
            <a:rPr lang="cs-CZ" sz="2400" b="0">
              <a:solidFill>
                <a:schemeClr val="bg1"/>
              </a:solidFill>
            </a:rPr>
            <a:t>Budovat </a:t>
          </a:r>
          <a:br>
            <a:rPr lang="cs-CZ" sz="2400" b="0">
              <a:solidFill>
                <a:schemeClr val="bg1"/>
              </a:solidFill>
            </a:rPr>
          </a:br>
          <a:r>
            <a:rPr lang="cs-CZ" sz="2400" b="0">
              <a:solidFill>
                <a:schemeClr val="bg1"/>
              </a:solidFill>
            </a:rPr>
            <a:t>si vztah</a:t>
          </a:r>
        </a:p>
      </dgm:t>
    </dgm:pt>
    <dgm:pt modelId="{4E7B36F1-B5F3-49C6-8376-9E96917A7FAE}" type="parTrans" cxnId="{E187F24B-1526-4A87-AFF4-2DF5431EE4EC}">
      <dgm:prSet/>
      <dgm:spPr/>
      <dgm:t>
        <a:bodyPr/>
        <a:lstStyle/>
        <a:p>
          <a:endParaRPr lang="cs-CZ"/>
        </a:p>
      </dgm:t>
    </dgm:pt>
    <dgm:pt modelId="{41239417-3A43-47ED-B300-DAACF30E9165}" type="sibTrans" cxnId="{E187F24B-1526-4A87-AFF4-2DF5431EE4EC}">
      <dgm:prSet/>
      <dgm:spPr/>
      <dgm:t>
        <a:bodyPr/>
        <a:lstStyle/>
        <a:p>
          <a:endParaRPr lang="cs-CZ"/>
        </a:p>
      </dgm:t>
    </dgm:pt>
    <dgm:pt modelId="{4D5BCEA5-C526-4821-AA89-B76837B4BF8A}">
      <dgm:prSet phldrT="[Text]" custT="1"/>
      <dgm:spPr>
        <a:solidFill>
          <a:srgbClr val="56A5A0"/>
        </a:solidFill>
      </dgm:spPr>
      <dgm:t>
        <a:bodyPr/>
        <a:lstStyle/>
        <a:p>
          <a:pPr algn="l"/>
          <a:r>
            <a:rPr lang="cs-CZ" sz="1800" b="0">
              <a:solidFill>
                <a:schemeClr val="bg1"/>
              </a:solidFill>
            </a:rPr>
            <a:t>Konvertovat ve schůzku</a:t>
          </a:r>
        </a:p>
      </dgm:t>
    </dgm:pt>
    <dgm:pt modelId="{C23E5D7C-48BB-4D05-9428-953D25CE4E36}" type="parTrans" cxnId="{117558A2-E7E9-48ED-B176-559873578CA5}">
      <dgm:prSet/>
      <dgm:spPr/>
      <dgm:t>
        <a:bodyPr/>
        <a:lstStyle/>
        <a:p>
          <a:endParaRPr lang="cs-CZ"/>
        </a:p>
      </dgm:t>
    </dgm:pt>
    <dgm:pt modelId="{5C20F663-409C-4CDE-B47A-039500BC37B8}" type="sibTrans" cxnId="{117558A2-E7E9-48ED-B176-559873578CA5}">
      <dgm:prSet/>
      <dgm:spPr/>
      <dgm:t>
        <a:bodyPr/>
        <a:lstStyle/>
        <a:p>
          <a:endParaRPr lang="cs-CZ"/>
        </a:p>
      </dgm:t>
    </dgm:pt>
    <dgm:pt modelId="{6C5B891F-EF1D-4628-9928-3E909FABC1D7}" type="pres">
      <dgm:prSet presAssocID="{D8CEDBA5-76C4-4D93-809D-C35E528DB463}" presName="Name0" presStyleCnt="0">
        <dgm:presLayoutVars>
          <dgm:dir/>
          <dgm:animLvl val="lvl"/>
          <dgm:resizeHandles val="exact"/>
        </dgm:presLayoutVars>
      </dgm:prSet>
      <dgm:spPr/>
    </dgm:pt>
    <dgm:pt modelId="{7587C943-CE28-48DB-9535-248755BC9975}" type="pres">
      <dgm:prSet presAssocID="{A1C1A2EF-84FD-4DCF-A2EB-B9A4FC9DA34C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30BC8587-1EE5-4583-B645-1927F6910879}" type="pres">
      <dgm:prSet presAssocID="{27459FA1-6AFC-4AA5-8DFA-1F262F57F252}" presName="parTxOnlySpace" presStyleCnt="0"/>
      <dgm:spPr/>
    </dgm:pt>
    <dgm:pt modelId="{7CC58A4F-6A28-4A2F-9B41-8D89B486A6C1}" type="pres">
      <dgm:prSet presAssocID="{3BEF940E-B258-4ECD-9E03-671F6E0D315D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77AE5E01-5617-460E-92EF-62B6DC701A6B}" type="pres">
      <dgm:prSet presAssocID="{C8F1ED98-549B-415D-A0B0-92BE17E6CF41}" presName="parTxOnlySpace" presStyleCnt="0"/>
      <dgm:spPr/>
    </dgm:pt>
    <dgm:pt modelId="{AA960539-0B92-41C0-A287-68872574E81B}" type="pres">
      <dgm:prSet presAssocID="{04EBCAD2-5463-44C4-AB84-2D740D67A53D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6F89F992-A87C-4279-A2F6-2D651A7CCFB0}" type="pres">
      <dgm:prSet presAssocID="{7B200F38-682B-4C86-AAB2-77BB32A82E29}" presName="parTxOnlySpace" presStyleCnt="0"/>
      <dgm:spPr/>
    </dgm:pt>
    <dgm:pt modelId="{8E12D2C1-45DF-439C-A7C9-EF1FAC2B867B}" type="pres">
      <dgm:prSet presAssocID="{E504745D-2F24-4F12-906D-A43FE0A0024E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B5C155A1-9E41-4571-8CE9-4A7EBCDE388B}" type="pres">
      <dgm:prSet presAssocID="{41239417-3A43-47ED-B300-DAACF30E9165}" presName="parTxOnlySpace" presStyleCnt="0"/>
      <dgm:spPr/>
    </dgm:pt>
    <dgm:pt modelId="{758B49D9-A437-4A1B-8B21-F341DBBE6BDD}" type="pres">
      <dgm:prSet presAssocID="{4D5BCEA5-C526-4821-AA89-B76837B4BF8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781AA429-6F84-458D-996B-ACAD5B49F3D8}" type="presOf" srcId="{4D5BCEA5-C526-4821-AA89-B76837B4BF8A}" destId="{758B49D9-A437-4A1B-8B21-F341DBBE6BDD}" srcOrd="0" destOrd="0" presId="urn:microsoft.com/office/officeart/2005/8/layout/chevron1"/>
    <dgm:cxn modelId="{462A415C-A60C-4C02-BCEC-6941E396724A}" type="presOf" srcId="{E504745D-2F24-4F12-906D-A43FE0A0024E}" destId="{8E12D2C1-45DF-439C-A7C9-EF1FAC2B867B}" srcOrd="0" destOrd="0" presId="urn:microsoft.com/office/officeart/2005/8/layout/chevron1"/>
    <dgm:cxn modelId="{E187F24B-1526-4A87-AFF4-2DF5431EE4EC}" srcId="{D8CEDBA5-76C4-4D93-809D-C35E528DB463}" destId="{E504745D-2F24-4F12-906D-A43FE0A0024E}" srcOrd="3" destOrd="0" parTransId="{4E7B36F1-B5F3-49C6-8376-9E96917A7FAE}" sibTransId="{41239417-3A43-47ED-B300-DAACF30E9165}"/>
    <dgm:cxn modelId="{A9C02670-B802-4474-A6A5-DF2FABC94CDC}" type="presOf" srcId="{3BEF940E-B258-4ECD-9E03-671F6E0D315D}" destId="{7CC58A4F-6A28-4A2F-9B41-8D89B486A6C1}" srcOrd="0" destOrd="0" presId="urn:microsoft.com/office/officeart/2005/8/layout/chevron1"/>
    <dgm:cxn modelId="{19658B70-981A-4E13-9A27-65318E1D493B}" type="presOf" srcId="{04EBCAD2-5463-44C4-AB84-2D740D67A53D}" destId="{AA960539-0B92-41C0-A287-68872574E81B}" srcOrd="0" destOrd="0" presId="urn:microsoft.com/office/officeart/2005/8/layout/chevron1"/>
    <dgm:cxn modelId="{0006519A-F8AE-4892-844E-B5A82F80E102}" srcId="{D8CEDBA5-76C4-4D93-809D-C35E528DB463}" destId="{3BEF940E-B258-4ECD-9E03-671F6E0D315D}" srcOrd="1" destOrd="0" parTransId="{46239825-93E2-46D3-9734-959554C78EB2}" sibTransId="{C8F1ED98-549B-415D-A0B0-92BE17E6CF41}"/>
    <dgm:cxn modelId="{D31A9C9E-C5E9-49DC-BA5E-F2CA51491D23}" type="presOf" srcId="{D8CEDBA5-76C4-4D93-809D-C35E528DB463}" destId="{6C5B891F-EF1D-4628-9928-3E909FABC1D7}" srcOrd="0" destOrd="0" presId="urn:microsoft.com/office/officeart/2005/8/layout/chevron1"/>
    <dgm:cxn modelId="{117558A2-E7E9-48ED-B176-559873578CA5}" srcId="{D8CEDBA5-76C4-4D93-809D-C35E528DB463}" destId="{4D5BCEA5-C526-4821-AA89-B76837B4BF8A}" srcOrd="4" destOrd="0" parTransId="{C23E5D7C-48BB-4D05-9428-953D25CE4E36}" sibTransId="{5C20F663-409C-4CDE-B47A-039500BC37B8}"/>
    <dgm:cxn modelId="{19E032A4-DB31-44A4-9109-11C4B4145CDE}" srcId="{D8CEDBA5-76C4-4D93-809D-C35E528DB463}" destId="{04EBCAD2-5463-44C4-AB84-2D740D67A53D}" srcOrd="2" destOrd="0" parTransId="{1F252F75-4F14-4C87-8925-B164C2353D2F}" sibTransId="{7B200F38-682B-4C86-AAB2-77BB32A82E29}"/>
    <dgm:cxn modelId="{D75CD7D6-06DD-4B0D-9DCF-C6EC4BA33E5C}" srcId="{D8CEDBA5-76C4-4D93-809D-C35E528DB463}" destId="{A1C1A2EF-84FD-4DCF-A2EB-B9A4FC9DA34C}" srcOrd="0" destOrd="0" parTransId="{08882FF9-6850-47C9-A5E6-2B1F0B7032F9}" sibTransId="{27459FA1-6AFC-4AA5-8DFA-1F262F57F252}"/>
    <dgm:cxn modelId="{D9454BD9-4E29-4DA1-B041-A42DA1382416}" type="presOf" srcId="{A1C1A2EF-84FD-4DCF-A2EB-B9A4FC9DA34C}" destId="{7587C943-CE28-48DB-9535-248755BC9975}" srcOrd="0" destOrd="0" presId="urn:microsoft.com/office/officeart/2005/8/layout/chevron1"/>
    <dgm:cxn modelId="{A25CEBE8-D6DB-4D3A-BE8F-C80805F69455}" type="presParOf" srcId="{6C5B891F-EF1D-4628-9928-3E909FABC1D7}" destId="{7587C943-CE28-48DB-9535-248755BC9975}" srcOrd="0" destOrd="0" presId="urn:microsoft.com/office/officeart/2005/8/layout/chevron1"/>
    <dgm:cxn modelId="{01B4CC12-4823-4CCD-BBC0-AE070040D0ED}" type="presParOf" srcId="{6C5B891F-EF1D-4628-9928-3E909FABC1D7}" destId="{30BC8587-1EE5-4583-B645-1927F6910879}" srcOrd="1" destOrd="0" presId="urn:microsoft.com/office/officeart/2005/8/layout/chevron1"/>
    <dgm:cxn modelId="{B2270741-BEBE-432E-903D-B8A4433033E0}" type="presParOf" srcId="{6C5B891F-EF1D-4628-9928-3E909FABC1D7}" destId="{7CC58A4F-6A28-4A2F-9B41-8D89B486A6C1}" srcOrd="2" destOrd="0" presId="urn:microsoft.com/office/officeart/2005/8/layout/chevron1"/>
    <dgm:cxn modelId="{29489321-6CDA-45EC-8958-C9F86E3F4A5A}" type="presParOf" srcId="{6C5B891F-EF1D-4628-9928-3E909FABC1D7}" destId="{77AE5E01-5617-460E-92EF-62B6DC701A6B}" srcOrd="3" destOrd="0" presId="urn:microsoft.com/office/officeart/2005/8/layout/chevron1"/>
    <dgm:cxn modelId="{27FABBC2-B0E3-4BD5-A92A-975A50E96727}" type="presParOf" srcId="{6C5B891F-EF1D-4628-9928-3E909FABC1D7}" destId="{AA960539-0B92-41C0-A287-68872574E81B}" srcOrd="4" destOrd="0" presId="urn:microsoft.com/office/officeart/2005/8/layout/chevron1"/>
    <dgm:cxn modelId="{95A7C920-66CE-440A-8894-1797322107D8}" type="presParOf" srcId="{6C5B891F-EF1D-4628-9928-3E909FABC1D7}" destId="{6F89F992-A87C-4279-A2F6-2D651A7CCFB0}" srcOrd="5" destOrd="0" presId="urn:microsoft.com/office/officeart/2005/8/layout/chevron1"/>
    <dgm:cxn modelId="{4E58667D-8B86-41E8-8899-FFBCC709CD0A}" type="presParOf" srcId="{6C5B891F-EF1D-4628-9928-3E909FABC1D7}" destId="{8E12D2C1-45DF-439C-A7C9-EF1FAC2B867B}" srcOrd="6" destOrd="0" presId="urn:microsoft.com/office/officeart/2005/8/layout/chevron1"/>
    <dgm:cxn modelId="{1C9115D3-9622-4A88-B3E8-2BBCAE30C5D8}" type="presParOf" srcId="{6C5B891F-EF1D-4628-9928-3E909FABC1D7}" destId="{B5C155A1-9E41-4571-8CE9-4A7EBCDE388B}" srcOrd="7" destOrd="0" presId="urn:microsoft.com/office/officeart/2005/8/layout/chevron1"/>
    <dgm:cxn modelId="{5578D1CE-7DBD-4835-AAED-39C978BB8867}" type="presParOf" srcId="{6C5B891F-EF1D-4628-9928-3E909FABC1D7}" destId="{758B49D9-A437-4A1B-8B21-F341DBBE6BDD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36E79C-DEFF-4DE3-99AA-556C1C066F08}" type="doc">
      <dgm:prSet loTypeId="urn:microsoft.com/office/officeart/2016/7/layout/LinearBlockProcessNumbered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A43FD02-90C8-4518-A506-2CA57A4C9EE7}">
      <dgm:prSet custT="1"/>
      <dgm:spPr/>
      <dgm:t>
        <a:bodyPr/>
        <a:lstStyle/>
        <a:p>
          <a:pPr algn="ctr"/>
          <a:r>
            <a:rPr lang="cs-CZ" sz="3200" b="1"/>
            <a:t>OSOBNÍ PROFIL</a:t>
          </a:r>
        </a:p>
      </dgm:t>
    </dgm:pt>
    <dgm:pt modelId="{AC582911-01E5-4BBD-81B1-249BB1A0C43C}" type="parTrans" cxnId="{E0A88F5A-765B-4676-BB11-F55846464839}">
      <dgm:prSet/>
      <dgm:spPr/>
      <dgm:t>
        <a:bodyPr/>
        <a:lstStyle/>
        <a:p>
          <a:endParaRPr lang="en-US"/>
        </a:p>
      </dgm:t>
    </dgm:pt>
    <dgm:pt modelId="{3531244C-261F-4EA7-A906-A61330ED774B}" type="sibTrans" cxnId="{E0A88F5A-765B-4676-BB11-F55846464839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FE97B325-0564-4913-99EC-DAF1EA10C1C7}">
      <dgm:prSet custT="1"/>
      <dgm:spPr/>
      <dgm:t>
        <a:bodyPr/>
        <a:lstStyle/>
        <a:p>
          <a:pPr algn="ctr"/>
          <a:r>
            <a:rPr lang="cs-CZ" sz="3200" b="1"/>
            <a:t>SÍŤ</a:t>
          </a:r>
          <a:br>
            <a:rPr lang="cs-CZ" sz="3200" b="1"/>
          </a:br>
          <a:r>
            <a:rPr lang="cs-CZ" sz="3200" b="1"/>
            <a:t>SPOJENÍ</a:t>
          </a:r>
          <a:endParaRPr lang="en-US" sz="1500"/>
        </a:p>
      </dgm:t>
    </dgm:pt>
    <dgm:pt modelId="{2B695DFB-7AC8-4BC0-B680-CE5F3BCA9748}" type="parTrans" cxnId="{CB1E9AEC-8362-43D9-838F-6E4B9203807E}">
      <dgm:prSet/>
      <dgm:spPr/>
      <dgm:t>
        <a:bodyPr/>
        <a:lstStyle/>
        <a:p>
          <a:endParaRPr lang="en-US"/>
        </a:p>
      </dgm:t>
    </dgm:pt>
    <dgm:pt modelId="{BE951B55-756A-4B7F-B688-B9088B6625BC}" type="sibTrans" cxnId="{CB1E9AEC-8362-43D9-838F-6E4B9203807E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33E5B4B9-5F91-44FB-AB44-2834F852A06F}">
      <dgm:prSet custT="1"/>
      <dgm:spPr/>
      <dgm:t>
        <a:bodyPr/>
        <a:lstStyle/>
        <a:p>
          <a:pPr algn="ctr"/>
          <a:r>
            <a:rPr lang="cs-CZ" sz="3200" b="1"/>
            <a:t>HODNOTNÝ OBSAH</a:t>
          </a:r>
          <a:endParaRPr lang="en-US" sz="3200"/>
        </a:p>
      </dgm:t>
    </dgm:pt>
    <dgm:pt modelId="{8F49C150-8210-4E05-8F42-1E25E9643DD5}" type="parTrans" cxnId="{3906A934-7059-48EE-9F6F-7FD7B047BFEB}">
      <dgm:prSet/>
      <dgm:spPr/>
      <dgm:t>
        <a:bodyPr/>
        <a:lstStyle/>
        <a:p>
          <a:endParaRPr lang="en-US"/>
        </a:p>
      </dgm:t>
    </dgm:pt>
    <dgm:pt modelId="{9E3B15A5-43B2-4E56-B057-4F763136F9DE}" type="sibTrans" cxnId="{3906A934-7059-48EE-9F6F-7FD7B047BFEB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DCF87B2B-E943-4809-AFAA-7EA3E794B99C}" type="pres">
      <dgm:prSet presAssocID="{A936E79C-DEFF-4DE3-99AA-556C1C066F08}" presName="Name0" presStyleCnt="0">
        <dgm:presLayoutVars>
          <dgm:animLvl val="lvl"/>
          <dgm:resizeHandles val="exact"/>
        </dgm:presLayoutVars>
      </dgm:prSet>
      <dgm:spPr/>
    </dgm:pt>
    <dgm:pt modelId="{83CD4300-DCAD-4AC3-8A27-E0D51D4246AC}" type="pres">
      <dgm:prSet presAssocID="{8A43FD02-90C8-4518-A506-2CA57A4C9EE7}" presName="compositeNode" presStyleCnt="0">
        <dgm:presLayoutVars>
          <dgm:bulletEnabled val="1"/>
        </dgm:presLayoutVars>
      </dgm:prSet>
      <dgm:spPr/>
    </dgm:pt>
    <dgm:pt modelId="{4A30A087-B20A-4C6E-B676-20612DD3D21D}" type="pres">
      <dgm:prSet presAssocID="{8A43FD02-90C8-4518-A506-2CA57A4C9EE7}" presName="bgRect" presStyleLbl="alignNode1" presStyleIdx="0" presStyleCnt="3" custLinFactNeighborX="-4693" custLinFactNeighborY="-868"/>
      <dgm:spPr/>
    </dgm:pt>
    <dgm:pt modelId="{BE1A474A-A405-4C3E-9F0C-C80D80EC4369}" type="pres">
      <dgm:prSet presAssocID="{3531244C-261F-4EA7-A906-A61330ED774B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ECB2B57A-314F-42F5-8F28-A250E03BABC5}" type="pres">
      <dgm:prSet presAssocID="{8A43FD02-90C8-4518-A506-2CA57A4C9EE7}" presName="nodeRect" presStyleLbl="alignNode1" presStyleIdx="0" presStyleCnt="3">
        <dgm:presLayoutVars>
          <dgm:bulletEnabled val="1"/>
        </dgm:presLayoutVars>
      </dgm:prSet>
      <dgm:spPr/>
    </dgm:pt>
    <dgm:pt modelId="{5D2E0800-1312-4AE0-9A82-A41D7D39B24D}" type="pres">
      <dgm:prSet presAssocID="{3531244C-261F-4EA7-A906-A61330ED774B}" presName="sibTrans" presStyleCnt="0"/>
      <dgm:spPr/>
    </dgm:pt>
    <dgm:pt modelId="{E26F795C-55B2-4214-A70D-5CF5436DCBAF}" type="pres">
      <dgm:prSet presAssocID="{FE97B325-0564-4913-99EC-DAF1EA10C1C7}" presName="compositeNode" presStyleCnt="0">
        <dgm:presLayoutVars>
          <dgm:bulletEnabled val="1"/>
        </dgm:presLayoutVars>
      </dgm:prSet>
      <dgm:spPr/>
    </dgm:pt>
    <dgm:pt modelId="{390C1493-F92F-4D3B-AE8D-66860A3CAB01}" type="pres">
      <dgm:prSet presAssocID="{FE97B325-0564-4913-99EC-DAF1EA10C1C7}" presName="bgRect" presStyleLbl="alignNode1" presStyleIdx="1" presStyleCnt="3" custAng="0" custLinFactNeighborX="-53"/>
      <dgm:spPr/>
    </dgm:pt>
    <dgm:pt modelId="{87B74D8D-7DC5-41C7-8619-B0FAFD2F3D4A}" type="pres">
      <dgm:prSet presAssocID="{BE951B55-756A-4B7F-B688-B9088B6625BC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AC6D500F-ED4F-4E0D-A40E-B3FF17F8FA84}" type="pres">
      <dgm:prSet presAssocID="{FE97B325-0564-4913-99EC-DAF1EA10C1C7}" presName="nodeRect" presStyleLbl="alignNode1" presStyleIdx="1" presStyleCnt="3">
        <dgm:presLayoutVars>
          <dgm:bulletEnabled val="1"/>
        </dgm:presLayoutVars>
      </dgm:prSet>
      <dgm:spPr/>
    </dgm:pt>
    <dgm:pt modelId="{44C3EC78-2970-432E-A282-5EED14FD4C24}" type="pres">
      <dgm:prSet presAssocID="{BE951B55-756A-4B7F-B688-B9088B6625BC}" presName="sibTrans" presStyleCnt="0"/>
      <dgm:spPr/>
    </dgm:pt>
    <dgm:pt modelId="{F747F041-312B-48EB-BBC7-33853315F640}" type="pres">
      <dgm:prSet presAssocID="{33E5B4B9-5F91-44FB-AB44-2834F852A06F}" presName="compositeNode" presStyleCnt="0">
        <dgm:presLayoutVars>
          <dgm:bulletEnabled val="1"/>
        </dgm:presLayoutVars>
      </dgm:prSet>
      <dgm:spPr/>
    </dgm:pt>
    <dgm:pt modelId="{3176D561-AB9A-4F0D-B6D0-01DAA780195A}" type="pres">
      <dgm:prSet presAssocID="{33E5B4B9-5F91-44FB-AB44-2834F852A06F}" presName="bgRect" presStyleLbl="alignNode1" presStyleIdx="2" presStyleCnt="3"/>
      <dgm:spPr/>
    </dgm:pt>
    <dgm:pt modelId="{83D019C5-6313-4E2F-86D2-70299AAA1592}" type="pres">
      <dgm:prSet presAssocID="{9E3B15A5-43B2-4E56-B057-4F763136F9DE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32AEFB8A-3901-4AF3-84B4-156EDB8FF515}" type="pres">
      <dgm:prSet presAssocID="{33E5B4B9-5F91-44FB-AB44-2834F852A06F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F46A3218-CB11-4458-AFB7-0AE3C6F82CFF}" type="presOf" srcId="{33E5B4B9-5F91-44FB-AB44-2834F852A06F}" destId="{32AEFB8A-3901-4AF3-84B4-156EDB8FF515}" srcOrd="1" destOrd="0" presId="urn:microsoft.com/office/officeart/2016/7/layout/LinearBlockProcessNumbered"/>
    <dgm:cxn modelId="{D640EF1F-6294-48D4-BEAD-C6E7AB25F5F1}" type="presOf" srcId="{BE951B55-756A-4B7F-B688-B9088B6625BC}" destId="{87B74D8D-7DC5-41C7-8619-B0FAFD2F3D4A}" srcOrd="0" destOrd="0" presId="urn:microsoft.com/office/officeart/2016/7/layout/LinearBlockProcessNumbered"/>
    <dgm:cxn modelId="{3906A934-7059-48EE-9F6F-7FD7B047BFEB}" srcId="{A936E79C-DEFF-4DE3-99AA-556C1C066F08}" destId="{33E5B4B9-5F91-44FB-AB44-2834F852A06F}" srcOrd="2" destOrd="0" parTransId="{8F49C150-8210-4E05-8F42-1E25E9643DD5}" sibTransId="{9E3B15A5-43B2-4E56-B057-4F763136F9DE}"/>
    <dgm:cxn modelId="{01B3A03D-20DC-412B-9A92-420AB272541F}" type="presOf" srcId="{8A43FD02-90C8-4518-A506-2CA57A4C9EE7}" destId="{ECB2B57A-314F-42F5-8F28-A250E03BABC5}" srcOrd="1" destOrd="0" presId="urn:microsoft.com/office/officeart/2016/7/layout/LinearBlockProcessNumbered"/>
    <dgm:cxn modelId="{6D9D4465-44BA-4226-9AC7-6E74727D0D5A}" type="presOf" srcId="{A936E79C-DEFF-4DE3-99AA-556C1C066F08}" destId="{DCF87B2B-E943-4809-AFAA-7EA3E794B99C}" srcOrd="0" destOrd="0" presId="urn:microsoft.com/office/officeart/2016/7/layout/LinearBlockProcessNumbered"/>
    <dgm:cxn modelId="{E0A88F5A-765B-4676-BB11-F55846464839}" srcId="{A936E79C-DEFF-4DE3-99AA-556C1C066F08}" destId="{8A43FD02-90C8-4518-A506-2CA57A4C9EE7}" srcOrd="0" destOrd="0" parTransId="{AC582911-01E5-4BBD-81B1-249BB1A0C43C}" sibTransId="{3531244C-261F-4EA7-A906-A61330ED774B}"/>
    <dgm:cxn modelId="{2A85ED83-AF49-43E9-9478-BF5DC0EDE5DF}" type="presOf" srcId="{FE97B325-0564-4913-99EC-DAF1EA10C1C7}" destId="{AC6D500F-ED4F-4E0D-A40E-B3FF17F8FA84}" srcOrd="1" destOrd="0" presId="urn:microsoft.com/office/officeart/2016/7/layout/LinearBlockProcessNumbered"/>
    <dgm:cxn modelId="{18D37387-1D63-4249-8A7F-59476E404737}" type="presOf" srcId="{33E5B4B9-5F91-44FB-AB44-2834F852A06F}" destId="{3176D561-AB9A-4F0D-B6D0-01DAA780195A}" srcOrd="0" destOrd="0" presId="urn:microsoft.com/office/officeart/2016/7/layout/LinearBlockProcessNumbered"/>
    <dgm:cxn modelId="{89D200B8-FAC1-4A47-B1AA-02B59F5D4D4E}" type="presOf" srcId="{3531244C-261F-4EA7-A906-A61330ED774B}" destId="{BE1A474A-A405-4C3E-9F0C-C80D80EC4369}" srcOrd="0" destOrd="0" presId="urn:microsoft.com/office/officeart/2016/7/layout/LinearBlockProcessNumbered"/>
    <dgm:cxn modelId="{525A3CBD-A20C-41F4-B5CA-6BE5457C7A55}" type="presOf" srcId="{9E3B15A5-43B2-4E56-B057-4F763136F9DE}" destId="{83D019C5-6313-4E2F-86D2-70299AAA1592}" srcOrd="0" destOrd="0" presId="urn:microsoft.com/office/officeart/2016/7/layout/LinearBlockProcessNumbered"/>
    <dgm:cxn modelId="{166EFFCB-D6A6-4866-BDD1-A0C45E91B81F}" type="presOf" srcId="{FE97B325-0564-4913-99EC-DAF1EA10C1C7}" destId="{390C1493-F92F-4D3B-AE8D-66860A3CAB01}" srcOrd="0" destOrd="0" presId="urn:microsoft.com/office/officeart/2016/7/layout/LinearBlockProcessNumbered"/>
    <dgm:cxn modelId="{3CBFD2CF-5FCE-4B10-AE23-E2834B812D22}" type="presOf" srcId="{8A43FD02-90C8-4518-A506-2CA57A4C9EE7}" destId="{4A30A087-B20A-4C6E-B676-20612DD3D21D}" srcOrd="0" destOrd="0" presId="urn:microsoft.com/office/officeart/2016/7/layout/LinearBlockProcessNumbered"/>
    <dgm:cxn modelId="{CB1E9AEC-8362-43D9-838F-6E4B9203807E}" srcId="{A936E79C-DEFF-4DE3-99AA-556C1C066F08}" destId="{FE97B325-0564-4913-99EC-DAF1EA10C1C7}" srcOrd="1" destOrd="0" parTransId="{2B695DFB-7AC8-4BC0-B680-CE5F3BCA9748}" sibTransId="{BE951B55-756A-4B7F-B688-B9088B6625BC}"/>
    <dgm:cxn modelId="{6714F0A4-45B3-41B8-BADD-2C99273EE133}" type="presParOf" srcId="{DCF87B2B-E943-4809-AFAA-7EA3E794B99C}" destId="{83CD4300-DCAD-4AC3-8A27-E0D51D4246AC}" srcOrd="0" destOrd="0" presId="urn:microsoft.com/office/officeart/2016/7/layout/LinearBlockProcessNumbered"/>
    <dgm:cxn modelId="{DF441470-FA09-4BD2-8135-3691465E579D}" type="presParOf" srcId="{83CD4300-DCAD-4AC3-8A27-E0D51D4246AC}" destId="{4A30A087-B20A-4C6E-B676-20612DD3D21D}" srcOrd="0" destOrd="0" presId="urn:microsoft.com/office/officeart/2016/7/layout/LinearBlockProcessNumbered"/>
    <dgm:cxn modelId="{9460EA3C-B9C2-4B68-A343-FDFBA9FDC987}" type="presParOf" srcId="{83CD4300-DCAD-4AC3-8A27-E0D51D4246AC}" destId="{BE1A474A-A405-4C3E-9F0C-C80D80EC4369}" srcOrd="1" destOrd="0" presId="urn:microsoft.com/office/officeart/2016/7/layout/LinearBlockProcessNumbered"/>
    <dgm:cxn modelId="{4757A83D-E655-470A-A344-81C2FF8EAED4}" type="presParOf" srcId="{83CD4300-DCAD-4AC3-8A27-E0D51D4246AC}" destId="{ECB2B57A-314F-42F5-8F28-A250E03BABC5}" srcOrd="2" destOrd="0" presId="urn:microsoft.com/office/officeart/2016/7/layout/LinearBlockProcessNumbered"/>
    <dgm:cxn modelId="{50E046DE-E73E-4DB3-8565-A1B25D408F57}" type="presParOf" srcId="{DCF87B2B-E943-4809-AFAA-7EA3E794B99C}" destId="{5D2E0800-1312-4AE0-9A82-A41D7D39B24D}" srcOrd="1" destOrd="0" presId="urn:microsoft.com/office/officeart/2016/7/layout/LinearBlockProcessNumbered"/>
    <dgm:cxn modelId="{22376DB2-C8F7-4EB7-81B9-5CB84B748EBF}" type="presParOf" srcId="{DCF87B2B-E943-4809-AFAA-7EA3E794B99C}" destId="{E26F795C-55B2-4214-A70D-5CF5436DCBAF}" srcOrd="2" destOrd="0" presId="urn:microsoft.com/office/officeart/2016/7/layout/LinearBlockProcessNumbered"/>
    <dgm:cxn modelId="{D7EA849B-2131-4757-B50F-84F81184E4D0}" type="presParOf" srcId="{E26F795C-55B2-4214-A70D-5CF5436DCBAF}" destId="{390C1493-F92F-4D3B-AE8D-66860A3CAB01}" srcOrd="0" destOrd="0" presId="urn:microsoft.com/office/officeart/2016/7/layout/LinearBlockProcessNumbered"/>
    <dgm:cxn modelId="{42A315FC-6D75-494A-A226-B3341FE4C8CC}" type="presParOf" srcId="{E26F795C-55B2-4214-A70D-5CF5436DCBAF}" destId="{87B74D8D-7DC5-41C7-8619-B0FAFD2F3D4A}" srcOrd="1" destOrd="0" presId="urn:microsoft.com/office/officeart/2016/7/layout/LinearBlockProcessNumbered"/>
    <dgm:cxn modelId="{B30DA5FF-028B-4F4E-B0E0-EF4919D19A9B}" type="presParOf" srcId="{E26F795C-55B2-4214-A70D-5CF5436DCBAF}" destId="{AC6D500F-ED4F-4E0D-A40E-B3FF17F8FA84}" srcOrd="2" destOrd="0" presId="urn:microsoft.com/office/officeart/2016/7/layout/LinearBlockProcessNumbered"/>
    <dgm:cxn modelId="{F0561BF9-2699-4FB3-922D-0FF80D1F5689}" type="presParOf" srcId="{DCF87B2B-E943-4809-AFAA-7EA3E794B99C}" destId="{44C3EC78-2970-432E-A282-5EED14FD4C24}" srcOrd="3" destOrd="0" presId="urn:microsoft.com/office/officeart/2016/7/layout/LinearBlockProcessNumbered"/>
    <dgm:cxn modelId="{B11CCDFB-B8C5-4F85-8FA8-DC30648F8417}" type="presParOf" srcId="{DCF87B2B-E943-4809-AFAA-7EA3E794B99C}" destId="{F747F041-312B-48EB-BBC7-33853315F640}" srcOrd="4" destOrd="0" presId="urn:microsoft.com/office/officeart/2016/7/layout/LinearBlockProcessNumbered"/>
    <dgm:cxn modelId="{BC199B2D-8A0A-4936-B8DE-04E9E6371352}" type="presParOf" srcId="{F747F041-312B-48EB-BBC7-33853315F640}" destId="{3176D561-AB9A-4F0D-B6D0-01DAA780195A}" srcOrd="0" destOrd="0" presId="urn:microsoft.com/office/officeart/2016/7/layout/LinearBlockProcessNumbered"/>
    <dgm:cxn modelId="{5A742C50-B597-4C97-9D40-CDDD1FFB2223}" type="presParOf" srcId="{F747F041-312B-48EB-BBC7-33853315F640}" destId="{83D019C5-6313-4E2F-86D2-70299AAA1592}" srcOrd="1" destOrd="0" presId="urn:microsoft.com/office/officeart/2016/7/layout/LinearBlockProcessNumbered"/>
    <dgm:cxn modelId="{3102E560-5C76-433E-BCF4-3D4AE8DB1110}" type="presParOf" srcId="{F747F041-312B-48EB-BBC7-33853315F640}" destId="{32AEFB8A-3901-4AF3-84B4-156EDB8FF515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36E79C-DEFF-4DE3-99AA-556C1C066F08}" type="doc">
      <dgm:prSet loTypeId="urn:microsoft.com/office/officeart/2016/7/layout/LinearBlockProcessNumbered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A43FD02-90C8-4518-A506-2CA57A4C9EE7}">
      <dgm:prSet custT="1"/>
      <dgm:spPr/>
      <dgm:t>
        <a:bodyPr/>
        <a:lstStyle/>
        <a:p>
          <a:pPr algn="ctr"/>
          <a:r>
            <a:rPr lang="cs-CZ" sz="3200" b="1"/>
            <a:t>PROFIL</a:t>
          </a:r>
        </a:p>
      </dgm:t>
    </dgm:pt>
    <dgm:pt modelId="{AC582911-01E5-4BBD-81B1-249BB1A0C43C}" type="parTrans" cxnId="{E0A88F5A-765B-4676-BB11-F55846464839}">
      <dgm:prSet/>
      <dgm:spPr/>
      <dgm:t>
        <a:bodyPr/>
        <a:lstStyle/>
        <a:p>
          <a:endParaRPr lang="en-US"/>
        </a:p>
      </dgm:t>
    </dgm:pt>
    <dgm:pt modelId="{3531244C-261F-4EA7-A906-A61330ED774B}" type="sibTrans" cxnId="{E0A88F5A-765B-4676-BB11-F55846464839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FE97B325-0564-4913-99EC-DAF1EA10C1C7}">
      <dgm:prSet custT="1"/>
      <dgm:spPr>
        <a:solidFill>
          <a:srgbClr val="15CED8"/>
        </a:solidFill>
      </dgm:spPr>
      <dgm:t>
        <a:bodyPr/>
        <a:lstStyle/>
        <a:p>
          <a:pPr algn="ctr"/>
          <a:r>
            <a:rPr lang="cs-CZ" sz="3200" b="1"/>
            <a:t>SÍŤ SPOJENÍ</a:t>
          </a:r>
          <a:endParaRPr lang="en-US" sz="1500"/>
        </a:p>
      </dgm:t>
    </dgm:pt>
    <dgm:pt modelId="{2B695DFB-7AC8-4BC0-B680-CE5F3BCA9748}" type="parTrans" cxnId="{CB1E9AEC-8362-43D9-838F-6E4B9203807E}">
      <dgm:prSet/>
      <dgm:spPr/>
      <dgm:t>
        <a:bodyPr/>
        <a:lstStyle/>
        <a:p>
          <a:endParaRPr lang="en-US"/>
        </a:p>
      </dgm:t>
    </dgm:pt>
    <dgm:pt modelId="{BE951B55-756A-4B7F-B688-B9088B6625BC}" type="sibTrans" cxnId="{CB1E9AEC-8362-43D9-838F-6E4B9203807E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33E5B4B9-5F91-44FB-AB44-2834F852A06F}">
      <dgm:prSet custT="1"/>
      <dgm:spPr>
        <a:solidFill>
          <a:srgbClr val="2DC296"/>
        </a:solidFill>
      </dgm:spPr>
      <dgm:t>
        <a:bodyPr/>
        <a:lstStyle/>
        <a:p>
          <a:pPr algn="ctr"/>
          <a:r>
            <a:rPr lang="cs-CZ" sz="3200"/>
            <a:t>HODNOTNÝ OBSAH</a:t>
          </a:r>
          <a:endParaRPr lang="en-US" sz="3200" dirty="0"/>
        </a:p>
      </dgm:t>
    </dgm:pt>
    <dgm:pt modelId="{8F49C150-8210-4E05-8F42-1E25E9643DD5}" type="parTrans" cxnId="{3906A934-7059-48EE-9F6F-7FD7B047BFEB}">
      <dgm:prSet/>
      <dgm:spPr/>
      <dgm:t>
        <a:bodyPr/>
        <a:lstStyle/>
        <a:p>
          <a:endParaRPr lang="en-US"/>
        </a:p>
      </dgm:t>
    </dgm:pt>
    <dgm:pt modelId="{9E3B15A5-43B2-4E56-B057-4F763136F9DE}" type="sibTrans" cxnId="{3906A934-7059-48EE-9F6F-7FD7B047BFEB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DCF87B2B-E943-4809-AFAA-7EA3E794B99C}" type="pres">
      <dgm:prSet presAssocID="{A936E79C-DEFF-4DE3-99AA-556C1C066F08}" presName="Name0" presStyleCnt="0">
        <dgm:presLayoutVars>
          <dgm:animLvl val="lvl"/>
          <dgm:resizeHandles val="exact"/>
        </dgm:presLayoutVars>
      </dgm:prSet>
      <dgm:spPr/>
    </dgm:pt>
    <dgm:pt modelId="{83CD4300-DCAD-4AC3-8A27-E0D51D4246AC}" type="pres">
      <dgm:prSet presAssocID="{8A43FD02-90C8-4518-A506-2CA57A4C9EE7}" presName="compositeNode" presStyleCnt="0">
        <dgm:presLayoutVars>
          <dgm:bulletEnabled val="1"/>
        </dgm:presLayoutVars>
      </dgm:prSet>
      <dgm:spPr/>
    </dgm:pt>
    <dgm:pt modelId="{4A30A087-B20A-4C6E-B676-20612DD3D21D}" type="pres">
      <dgm:prSet presAssocID="{8A43FD02-90C8-4518-A506-2CA57A4C9EE7}" presName="bgRect" presStyleLbl="alignNode1" presStyleIdx="0" presStyleCnt="3" custLinFactNeighborX="-4693" custLinFactNeighborY="-868"/>
      <dgm:spPr/>
    </dgm:pt>
    <dgm:pt modelId="{BE1A474A-A405-4C3E-9F0C-C80D80EC4369}" type="pres">
      <dgm:prSet presAssocID="{3531244C-261F-4EA7-A906-A61330ED774B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ECB2B57A-314F-42F5-8F28-A250E03BABC5}" type="pres">
      <dgm:prSet presAssocID="{8A43FD02-90C8-4518-A506-2CA57A4C9EE7}" presName="nodeRect" presStyleLbl="alignNode1" presStyleIdx="0" presStyleCnt="3">
        <dgm:presLayoutVars>
          <dgm:bulletEnabled val="1"/>
        </dgm:presLayoutVars>
      </dgm:prSet>
      <dgm:spPr/>
    </dgm:pt>
    <dgm:pt modelId="{5D2E0800-1312-4AE0-9A82-A41D7D39B24D}" type="pres">
      <dgm:prSet presAssocID="{3531244C-261F-4EA7-A906-A61330ED774B}" presName="sibTrans" presStyleCnt="0"/>
      <dgm:spPr/>
    </dgm:pt>
    <dgm:pt modelId="{E26F795C-55B2-4214-A70D-5CF5436DCBAF}" type="pres">
      <dgm:prSet presAssocID="{FE97B325-0564-4913-99EC-DAF1EA10C1C7}" presName="compositeNode" presStyleCnt="0">
        <dgm:presLayoutVars>
          <dgm:bulletEnabled val="1"/>
        </dgm:presLayoutVars>
      </dgm:prSet>
      <dgm:spPr/>
    </dgm:pt>
    <dgm:pt modelId="{390C1493-F92F-4D3B-AE8D-66860A3CAB01}" type="pres">
      <dgm:prSet presAssocID="{FE97B325-0564-4913-99EC-DAF1EA10C1C7}" presName="bgRect" presStyleLbl="alignNode1" presStyleIdx="1" presStyleCnt="3" custAng="0" custLinFactNeighborX="-53"/>
      <dgm:spPr/>
    </dgm:pt>
    <dgm:pt modelId="{87B74D8D-7DC5-41C7-8619-B0FAFD2F3D4A}" type="pres">
      <dgm:prSet presAssocID="{BE951B55-756A-4B7F-B688-B9088B6625BC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AC6D500F-ED4F-4E0D-A40E-B3FF17F8FA84}" type="pres">
      <dgm:prSet presAssocID="{FE97B325-0564-4913-99EC-DAF1EA10C1C7}" presName="nodeRect" presStyleLbl="alignNode1" presStyleIdx="1" presStyleCnt="3">
        <dgm:presLayoutVars>
          <dgm:bulletEnabled val="1"/>
        </dgm:presLayoutVars>
      </dgm:prSet>
      <dgm:spPr/>
    </dgm:pt>
    <dgm:pt modelId="{44C3EC78-2970-432E-A282-5EED14FD4C24}" type="pres">
      <dgm:prSet presAssocID="{BE951B55-756A-4B7F-B688-B9088B6625BC}" presName="sibTrans" presStyleCnt="0"/>
      <dgm:spPr/>
    </dgm:pt>
    <dgm:pt modelId="{F747F041-312B-48EB-BBC7-33853315F640}" type="pres">
      <dgm:prSet presAssocID="{33E5B4B9-5F91-44FB-AB44-2834F852A06F}" presName="compositeNode" presStyleCnt="0">
        <dgm:presLayoutVars>
          <dgm:bulletEnabled val="1"/>
        </dgm:presLayoutVars>
      </dgm:prSet>
      <dgm:spPr/>
    </dgm:pt>
    <dgm:pt modelId="{3176D561-AB9A-4F0D-B6D0-01DAA780195A}" type="pres">
      <dgm:prSet presAssocID="{33E5B4B9-5F91-44FB-AB44-2834F852A06F}" presName="bgRect" presStyleLbl="alignNode1" presStyleIdx="2" presStyleCnt="3"/>
      <dgm:spPr/>
    </dgm:pt>
    <dgm:pt modelId="{83D019C5-6313-4E2F-86D2-70299AAA1592}" type="pres">
      <dgm:prSet presAssocID="{9E3B15A5-43B2-4E56-B057-4F763136F9DE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32AEFB8A-3901-4AF3-84B4-156EDB8FF515}" type="pres">
      <dgm:prSet presAssocID="{33E5B4B9-5F91-44FB-AB44-2834F852A06F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F46A3218-CB11-4458-AFB7-0AE3C6F82CFF}" type="presOf" srcId="{33E5B4B9-5F91-44FB-AB44-2834F852A06F}" destId="{32AEFB8A-3901-4AF3-84B4-156EDB8FF515}" srcOrd="1" destOrd="0" presId="urn:microsoft.com/office/officeart/2016/7/layout/LinearBlockProcessNumbered"/>
    <dgm:cxn modelId="{D640EF1F-6294-48D4-BEAD-C6E7AB25F5F1}" type="presOf" srcId="{BE951B55-756A-4B7F-B688-B9088B6625BC}" destId="{87B74D8D-7DC5-41C7-8619-B0FAFD2F3D4A}" srcOrd="0" destOrd="0" presId="urn:microsoft.com/office/officeart/2016/7/layout/LinearBlockProcessNumbered"/>
    <dgm:cxn modelId="{3906A934-7059-48EE-9F6F-7FD7B047BFEB}" srcId="{A936E79C-DEFF-4DE3-99AA-556C1C066F08}" destId="{33E5B4B9-5F91-44FB-AB44-2834F852A06F}" srcOrd="2" destOrd="0" parTransId="{8F49C150-8210-4E05-8F42-1E25E9643DD5}" sibTransId="{9E3B15A5-43B2-4E56-B057-4F763136F9DE}"/>
    <dgm:cxn modelId="{01B3A03D-20DC-412B-9A92-420AB272541F}" type="presOf" srcId="{8A43FD02-90C8-4518-A506-2CA57A4C9EE7}" destId="{ECB2B57A-314F-42F5-8F28-A250E03BABC5}" srcOrd="1" destOrd="0" presId="urn:microsoft.com/office/officeart/2016/7/layout/LinearBlockProcessNumbered"/>
    <dgm:cxn modelId="{6D9D4465-44BA-4226-9AC7-6E74727D0D5A}" type="presOf" srcId="{A936E79C-DEFF-4DE3-99AA-556C1C066F08}" destId="{DCF87B2B-E943-4809-AFAA-7EA3E794B99C}" srcOrd="0" destOrd="0" presId="urn:microsoft.com/office/officeart/2016/7/layout/LinearBlockProcessNumbered"/>
    <dgm:cxn modelId="{E0A88F5A-765B-4676-BB11-F55846464839}" srcId="{A936E79C-DEFF-4DE3-99AA-556C1C066F08}" destId="{8A43FD02-90C8-4518-A506-2CA57A4C9EE7}" srcOrd="0" destOrd="0" parTransId="{AC582911-01E5-4BBD-81B1-249BB1A0C43C}" sibTransId="{3531244C-261F-4EA7-A906-A61330ED774B}"/>
    <dgm:cxn modelId="{2A85ED83-AF49-43E9-9478-BF5DC0EDE5DF}" type="presOf" srcId="{FE97B325-0564-4913-99EC-DAF1EA10C1C7}" destId="{AC6D500F-ED4F-4E0D-A40E-B3FF17F8FA84}" srcOrd="1" destOrd="0" presId="urn:microsoft.com/office/officeart/2016/7/layout/LinearBlockProcessNumbered"/>
    <dgm:cxn modelId="{18D37387-1D63-4249-8A7F-59476E404737}" type="presOf" srcId="{33E5B4B9-5F91-44FB-AB44-2834F852A06F}" destId="{3176D561-AB9A-4F0D-B6D0-01DAA780195A}" srcOrd="0" destOrd="0" presId="urn:microsoft.com/office/officeart/2016/7/layout/LinearBlockProcessNumbered"/>
    <dgm:cxn modelId="{89D200B8-FAC1-4A47-B1AA-02B59F5D4D4E}" type="presOf" srcId="{3531244C-261F-4EA7-A906-A61330ED774B}" destId="{BE1A474A-A405-4C3E-9F0C-C80D80EC4369}" srcOrd="0" destOrd="0" presId="urn:microsoft.com/office/officeart/2016/7/layout/LinearBlockProcessNumbered"/>
    <dgm:cxn modelId="{525A3CBD-A20C-41F4-B5CA-6BE5457C7A55}" type="presOf" srcId="{9E3B15A5-43B2-4E56-B057-4F763136F9DE}" destId="{83D019C5-6313-4E2F-86D2-70299AAA1592}" srcOrd="0" destOrd="0" presId="urn:microsoft.com/office/officeart/2016/7/layout/LinearBlockProcessNumbered"/>
    <dgm:cxn modelId="{166EFFCB-D6A6-4866-BDD1-A0C45E91B81F}" type="presOf" srcId="{FE97B325-0564-4913-99EC-DAF1EA10C1C7}" destId="{390C1493-F92F-4D3B-AE8D-66860A3CAB01}" srcOrd="0" destOrd="0" presId="urn:microsoft.com/office/officeart/2016/7/layout/LinearBlockProcessNumbered"/>
    <dgm:cxn modelId="{3CBFD2CF-5FCE-4B10-AE23-E2834B812D22}" type="presOf" srcId="{8A43FD02-90C8-4518-A506-2CA57A4C9EE7}" destId="{4A30A087-B20A-4C6E-B676-20612DD3D21D}" srcOrd="0" destOrd="0" presId="urn:microsoft.com/office/officeart/2016/7/layout/LinearBlockProcessNumbered"/>
    <dgm:cxn modelId="{CB1E9AEC-8362-43D9-838F-6E4B9203807E}" srcId="{A936E79C-DEFF-4DE3-99AA-556C1C066F08}" destId="{FE97B325-0564-4913-99EC-DAF1EA10C1C7}" srcOrd="1" destOrd="0" parTransId="{2B695DFB-7AC8-4BC0-B680-CE5F3BCA9748}" sibTransId="{BE951B55-756A-4B7F-B688-B9088B6625BC}"/>
    <dgm:cxn modelId="{6714F0A4-45B3-41B8-BADD-2C99273EE133}" type="presParOf" srcId="{DCF87B2B-E943-4809-AFAA-7EA3E794B99C}" destId="{83CD4300-DCAD-4AC3-8A27-E0D51D4246AC}" srcOrd="0" destOrd="0" presId="urn:microsoft.com/office/officeart/2016/7/layout/LinearBlockProcessNumbered"/>
    <dgm:cxn modelId="{DF441470-FA09-4BD2-8135-3691465E579D}" type="presParOf" srcId="{83CD4300-DCAD-4AC3-8A27-E0D51D4246AC}" destId="{4A30A087-B20A-4C6E-B676-20612DD3D21D}" srcOrd="0" destOrd="0" presId="urn:microsoft.com/office/officeart/2016/7/layout/LinearBlockProcessNumbered"/>
    <dgm:cxn modelId="{9460EA3C-B9C2-4B68-A343-FDFBA9FDC987}" type="presParOf" srcId="{83CD4300-DCAD-4AC3-8A27-E0D51D4246AC}" destId="{BE1A474A-A405-4C3E-9F0C-C80D80EC4369}" srcOrd="1" destOrd="0" presId="urn:microsoft.com/office/officeart/2016/7/layout/LinearBlockProcessNumbered"/>
    <dgm:cxn modelId="{4757A83D-E655-470A-A344-81C2FF8EAED4}" type="presParOf" srcId="{83CD4300-DCAD-4AC3-8A27-E0D51D4246AC}" destId="{ECB2B57A-314F-42F5-8F28-A250E03BABC5}" srcOrd="2" destOrd="0" presId="urn:microsoft.com/office/officeart/2016/7/layout/LinearBlockProcessNumbered"/>
    <dgm:cxn modelId="{50E046DE-E73E-4DB3-8565-A1B25D408F57}" type="presParOf" srcId="{DCF87B2B-E943-4809-AFAA-7EA3E794B99C}" destId="{5D2E0800-1312-4AE0-9A82-A41D7D39B24D}" srcOrd="1" destOrd="0" presId="urn:microsoft.com/office/officeart/2016/7/layout/LinearBlockProcessNumbered"/>
    <dgm:cxn modelId="{22376DB2-C8F7-4EB7-81B9-5CB84B748EBF}" type="presParOf" srcId="{DCF87B2B-E943-4809-AFAA-7EA3E794B99C}" destId="{E26F795C-55B2-4214-A70D-5CF5436DCBAF}" srcOrd="2" destOrd="0" presId="urn:microsoft.com/office/officeart/2016/7/layout/LinearBlockProcessNumbered"/>
    <dgm:cxn modelId="{D7EA849B-2131-4757-B50F-84F81184E4D0}" type="presParOf" srcId="{E26F795C-55B2-4214-A70D-5CF5436DCBAF}" destId="{390C1493-F92F-4D3B-AE8D-66860A3CAB01}" srcOrd="0" destOrd="0" presId="urn:microsoft.com/office/officeart/2016/7/layout/LinearBlockProcessNumbered"/>
    <dgm:cxn modelId="{42A315FC-6D75-494A-A226-B3341FE4C8CC}" type="presParOf" srcId="{E26F795C-55B2-4214-A70D-5CF5436DCBAF}" destId="{87B74D8D-7DC5-41C7-8619-B0FAFD2F3D4A}" srcOrd="1" destOrd="0" presId="urn:microsoft.com/office/officeart/2016/7/layout/LinearBlockProcessNumbered"/>
    <dgm:cxn modelId="{B30DA5FF-028B-4F4E-B0E0-EF4919D19A9B}" type="presParOf" srcId="{E26F795C-55B2-4214-A70D-5CF5436DCBAF}" destId="{AC6D500F-ED4F-4E0D-A40E-B3FF17F8FA84}" srcOrd="2" destOrd="0" presId="urn:microsoft.com/office/officeart/2016/7/layout/LinearBlockProcessNumbered"/>
    <dgm:cxn modelId="{F0561BF9-2699-4FB3-922D-0FF80D1F5689}" type="presParOf" srcId="{DCF87B2B-E943-4809-AFAA-7EA3E794B99C}" destId="{44C3EC78-2970-432E-A282-5EED14FD4C24}" srcOrd="3" destOrd="0" presId="urn:microsoft.com/office/officeart/2016/7/layout/LinearBlockProcessNumbered"/>
    <dgm:cxn modelId="{B11CCDFB-B8C5-4F85-8FA8-DC30648F8417}" type="presParOf" srcId="{DCF87B2B-E943-4809-AFAA-7EA3E794B99C}" destId="{F747F041-312B-48EB-BBC7-33853315F640}" srcOrd="4" destOrd="0" presId="urn:microsoft.com/office/officeart/2016/7/layout/LinearBlockProcessNumbered"/>
    <dgm:cxn modelId="{BC199B2D-8A0A-4936-B8DE-04E9E6371352}" type="presParOf" srcId="{F747F041-312B-48EB-BBC7-33853315F640}" destId="{3176D561-AB9A-4F0D-B6D0-01DAA780195A}" srcOrd="0" destOrd="0" presId="urn:microsoft.com/office/officeart/2016/7/layout/LinearBlockProcessNumbered"/>
    <dgm:cxn modelId="{5A742C50-B597-4C97-9D40-CDDD1FFB2223}" type="presParOf" srcId="{F747F041-312B-48EB-BBC7-33853315F640}" destId="{83D019C5-6313-4E2F-86D2-70299AAA1592}" srcOrd="1" destOrd="0" presId="urn:microsoft.com/office/officeart/2016/7/layout/LinearBlockProcessNumbered"/>
    <dgm:cxn modelId="{3102E560-5C76-433E-BCF4-3D4AE8DB1110}" type="presParOf" srcId="{F747F041-312B-48EB-BBC7-33853315F640}" destId="{32AEFB8A-3901-4AF3-84B4-156EDB8FF515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49FCD1A-C81E-41E1-9EB5-9417E5574C92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E77F18B-3B46-446D-A5FC-706E9DD06010}">
      <dgm:prSet/>
      <dgm:spPr>
        <a:xfrm>
          <a:off x="6040" y="878319"/>
          <a:ext cx="1888405" cy="2266086"/>
        </a:xfrm>
        <a:solidFill>
          <a:srgbClr val="0E80D2"/>
        </a:solidFill>
        <a:ln w="12700" cap="flat" cmpd="sng" algn="ctr">
          <a:solidFill>
            <a:srgbClr val="2683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pl-PL" b="0" i="0" u="none" strike="noStrike" cap="none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Dojmy z </a:t>
          </a:r>
          <a:r>
            <a:rPr lang="cs-CZ" b="0" i="0" u="none" strike="noStrike" cap="none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prvního půldne</a:t>
          </a:r>
          <a:endParaRPr lang="cs-CZ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FACA8A7F-5430-40AC-8556-BDE03B18B1DB}" type="parTrans" cxnId="{3EAD7659-B84B-485D-BDC1-204E9657AAAB}">
      <dgm:prSet/>
      <dgm:spPr/>
      <dgm:t>
        <a:bodyPr/>
        <a:lstStyle/>
        <a:p>
          <a:endParaRPr lang="en-US"/>
        </a:p>
      </dgm:t>
    </dgm:pt>
    <dgm:pt modelId="{55E4EDF9-1547-4BBD-BA4D-90B596533250}" type="sibTrans" cxnId="{3EAD7659-B84B-485D-BDC1-204E9657AAAB}">
      <dgm:prSet phldrT="01" phldr="0"/>
      <dgm:spPr>
        <a:xfrm>
          <a:off x="6040" y="878319"/>
          <a:ext cx="1888405" cy="906434"/>
        </a:xfrm>
        <a:solidFill>
          <a:schemeClr val="bg1">
            <a:lumMod val="85000"/>
          </a:schemeClr>
        </a:solidFill>
        <a:ln w="12700" cap="flat" cmpd="sng" algn="ctr">
          <a:noFill/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BE7A08CB-60A8-4012-8B40-3ED5874CB87A}">
      <dgm:prSet/>
      <dgm:spPr>
        <a:xfrm>
          <a:off x="6124475" y="878319"/>
          <a:ext cx="1888405" cy="2266086"/>
        </a:xfrm>
        <a:gradFill rotWithShape="0">
          <a:gsLst>
            <a:gs pos="0">
              <a:srgbClr val="3E8853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3E8853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3E885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3E885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rgbClr val="3E8853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 rtl="0">
            <a:buNone/>
          </a:pPr>
          <a:r>
            <a:rPr lang="cs-CZ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Druhý workshop </a:t>
          </a:r>
        </a:p>
      </dgm:t>
    </dgm:pt>
    <dgm:pt modelId="{A0FB58F0-9F54-4F09-8C5F-B64AFC5F09AA}" type="parTrans" cxnId="{C51927AF-8963-4C85-B07F-E3524DCEF307}">
      <dgm:prSet/>
      <dgm:spPr/>
      <dgm:t>
        <a:bodyPr/>
        <a:lstStyle/>
        <a:p>
          <a:endParaRPr lang="en-US"/>
        </a:p>
      </dgm:t>
    </dgm:pt>
    <dgm:pt modelId="{60BBECD4-57BA-4E10-9F40-734CC55B59C3}" type="sibTrans" cxnId="{C51927AF-8963-4C85-B07F-E3524DCEF307}">
      <dgm:prSet phldrT="04" phldr="0"/>
      <dgm:spPr>
        <a:xfrm>
          <a:off x="6124475" y="878319"/>
          <a:ext cx="1888405" cy="906434"/>
        </a:xfrm>
        <a:prstGeom prst="rect">
          <a:avLst/>
        </a:prstGeom>
        <a:noFill/>
        <a:ln w="12700" cap="flat" cmpd="sng" algn="ctr">
          <a:noFill/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/>
      </dgm:spPr>
    </dgm:pt>
    <dgm:pt modelId="{3E6084A0-7F5E-4D0E-9256-A86D5CFC7A14}">
      <dgm:prSet/>
      <dgm:spPr>
        <a:xfrm>
          <a:off x="2045519" y="878319"/>
          <a:ext cx="1888405" cy="2266086"/>
        </a:xfrm>
        <a:gradFill rotWithShape="0">
          <a:gsLst>
            <a:gs pos="0">
              <a:srgbClr val="28C4CC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28C4CC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28C4CC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28C4CC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rgbClr val="28C4CC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r>
            <a:rPr lang="cs-CZ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Úkoly</a:t>
          </a:r>
        </a:p>
      </dgm:t>
    </dgm:pt>
    <dgm:pt modelId="{56878FF4-34CA-4BF4-A2BF-14571ED359FA}" type="parTrans" cxnId="{50C15BFD-5BA4-4B19-9AD3-4EAC1455ACF4}">
      <dgm:prSet/>
      <dgm:spPr/>
      <dgm:t>
        <a:bodyPr/>
        <a:lstStyle/>
        <a:p>
          <a:endParaRPr lang="cs-CZ"/>
        </a:p>
      </dgm:t>
    </dgm:pt>
    <dgm:pt modelId="{08739335-ECE2-4A4F-B069-B729587643A4}" type="sibTrans" cxnId="{50C15BFD-5BA4-4B19-9AD3-4EAC1455ACF4}">
      <dgm:prSet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endParaRPr lang="cs-CZ"/>
        </a:p>
      </dgm:t>
    </dgm:pt>
    <dgm:pt modelId="{80C3EC9A-82D1-41DE-9114-0C3D6778BB58}" type="pres">
      <dgm:prSet presAssocID="{649FCD1A-C81E-41E1-9EB5-9417E5574C92}" presName="outerComposite" presStyleCnt="0">
        <dgm:presLayoutVars>
          <dgm:chMax val="5"/>
          <dgm:dir/>
          <dgm:resizeHandles val="exact"/>
        </dgm:presLayoutVars>
      </dgm:prSet>
      <dgm:spPr/>
    </dgm:pt>
    <dgm:pt modelId="{F14B4D55-7FC5-450B-91C0-EE27EC93EC3D}" type="pres">
      <dgm:prSet presAssocID="{649FCD1A-C81E-41E1-9EB5-9417E5574C92}" presName="dummyMaxCanvas" presStyleCnt="0">
        <dgm:presLayoutVars/>
      </dgm:prSet>
      <dgm:spPr/>
    </dgm:pt>
    <dgm:pt modelId="{FB9AF070-DB26-4F7E-B344-1E4CB5FB5F26}" type="pres">
      <dgm:prSet presAssocID="{649FCD1A-C81E-41E1-9EB5-9417E5574C92}" presName="ThreeNodes_1" presStyleLbl="node1" presStyleIdx="0" presStyleCnt="3">
        <dgm:presLayoutVars>
          <dgm:bulletEnabled val="1"/>
        </dgm:presLayoutVars>
      </dgm:prSet>
      <dgm:spPr/>
    </dgm:pt>
    <dgm:pt modelId="{86BA4328-65ED-4924-9DC9-413F86817571}" type="pres">
      <dgm:prSet presAssocID="{649FCD1A-C81E-41E1-9EB5-9417E5574C92}" presName="ThreeNodes_2" presStyleLbl="node1" presStyleIdx="1" presStyleCnt="3">
        <dgm:presLayoutVars>
          <dgm:bulletEnabled val="1"/>
        </dgm:presLayoutVars>
      </dgm:prSet>
      <dgm:spPr/>
    </dgm:pt>
    <dgm:pt modelId="{CE54CC3E-B387-417F-A3DA-32DA13C5D5C1}" type="pres">
      <dgm:prSet presAssocID="{649FCD1A-C81E-41E1-9EB5-9417E5574C92}" presName="ThreeNodes_3" presStyleLbl="node1" presStyleIdx="2" presStyleCnt="3">
        <dgm:presLayoutVars>
          <dgm:bulletEnabled val="1"/>
        </dgm:presLayoutVars>
      </dgm:prSet>
      <dgm:spPr/>
    </dgm:pt>
    <dgm:pt modelId="{E4D560DC-E412-4B8D-8E03-E8CF04565B89}" type="pres">
      <dgm:prSet presAssocID="{649FCD1A-C81E-41E1-9EB5-9417E5574C92}" presName="ThreeConn_1-2" presStyleLbl="fgAccFollowNode1" presStyleIdx="0" presStyleCnt="2">
        <dgm:presLayoutVars>
          <dgm:bulletEnabled val="1"/>
        </dgm:presLayoutVars>
      </dgm:prSet>
      <dgm:spPr/>
    </dgm:pt>
    <dgm:pt modelId="{B27B41A5-3656-47D7-AAF5-C70DA0CEB02B}" type="pres">
      <dgm:prSet presAssocID="{649FCD1A-C81E-41E1-9EB5-9417E5574C92}" presName="ThreeConn_2-3" presStyleLbl="fgAccFollowNode1" presStyleIdx="1" presStyleCnt="2">
        <dgm:presLayoutVars>
          <dgm:bulletEnabled val="1"/>
        </dgm:presLayoutVars>
      </dgm:prSet>
      <dgm:spPr/>
    </dgm:pt>
    <dgm:pt modelId="{62155A9E-3229-444B-82DE-305701D98F9A}" type="pres">
      <dgm:prSet presAssocID="{649FCD1A-C81E-41E1-9EB5-9417E5574C92}" presName="ThreeNodes_1_text" presStyleLbl="node1" presStyleIdx="2" presStyleCnt="3">
        <dgm:presLayoutVars>
          <dgm:bulletEnabled val="1"/>
        </dgm:presLayoutVars>
      </dgm:prSet>
      <dgm:spPr/>
    </dgm:pt>
    <dgm:pt modelId="{D0DA6008-6FBE-4CA8-91C0-CED0DBFCCEEF}" type="pres">
      <dgm:prSet presAssocID="{649FCD1A-C81E-41E1-9EB5-9417E5574C92}" presName="ThreeNodes_2_text" presStyleLbl="node1" presStyleIdx="2" presStyleCnt="3">
        <dgm:presLayoutVars>
          <dgm:bulletEnabled val="1"/>
        </dgm:presLayoutVars>
      </dgm:prSet>
      <dgm:spPr/>
    </dgm:pt>
    <dgm:pt modelId="{25B4AACB-059D-4601-8B13-A37CC708CA2A}" type="pres">
      <dgm:prSet presAssocID="{649FCD1A-C81E-41E1-9EB5-9417E5574C92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BA1A710-7C14-4B99-89D9-2447A8BE54CD}" type="presOf" srcId="{649FCD1A-C81E-41E1-9EB5-9417E5574C92}" destId="{80C3EC9A-82D1-41DE-9114-0C3D6778BB58}" srcOrd="0" destOrd="0" presId="urn:microsoft.com/office/officeart/2005/8/layout/vProcess5"/>
    <dgm:cxn modelId="{C091581E-A03F-4279-BD61-1FAD0E64EABD}" type="presOf" srcId="{3E6084A0-7F5E-4D0E-9256-A86D5CFC7A14}" destId="{D0DA6008-6FBE-4CA8-91C0-CED0DBFCCEEF}" srcOrd="1" destOrd="0" presId="urn:microsoft.com/office/officeart/2005/8/layout/vProcess5"/>
    <dgm:cxn modelId="{FC135E33-6CB1-4E3A-8A47-907F75391E8A}" type="presOf" srcId="{3E6084A0-7F5E-4D0E-9256-A86D5CFC7A14}" destId="{86BA4328-65ED-4924-9DC9-413F86817571}" srcOrd="0" destOrd="0" presId="urn:microsoft.com/office/officeart/2005/8/layout/vProcess5"/>
    <dgm:cxn modelId="{F510D65B-5BE8-4259-820D-09830058D45E}" type="presOf" srcId="{CE77F18B-3B46-446D-A5FC-706E9DD06010}" destId="{62155A9E-3229-444B-82DE-305701D98F9A}" srcOrd="1" destOrd="0" presId="urn:microsoft.com/office/officeart/2005/8/layout/vProcess5"/>
    <dgm:cxn modelId="{4068F762-1847-4665-B1F1-B9EFF78419AC}" type="presOf" srcId="{55E4EDF9-1547-4BBD-BA4D-90B596533250}" destId="{E4D560DC-E412-4B8D-8E03-E8CF04565B89}" srcOrd="0" destOrd="0" presId="urn:microsoft.com/office/officeart/2005/8/layout/vProcess5"/>
    <dgm:cxn modelId="{6C2C3669-05C1-4EC1-8A9D-4740021E07B7}" type="presOf" srcId="{08739335-ECE2-4A4F-B069-B729587643A4}" destId="{B27B41A5-3656-47D7-AAF5-C70DA0CEB02B}" srcOrd="0" destOrd="0" presId="urn:microsoft.com/office/officeart/2005/8/layout/vProcess5"/>
    <dgm:cxn modelId="{3EAD7659-B84B-485D-BDC1-204E9657AAAB}" srcId="{649FCD1A-C81E-41E1-9EB5-9417E5574C92}" destId="{CE77F18B-3B46-446D-A5FC-706E9DD06010}" srcOrd="0" destOrd="0" parTransId="{FACA8A7F-5430-40AC-8556-BDE03B18B1DB}" sibTransId="{55E4EDF9-1547-4BBD-BA4D-90B596533250}"/>
    <dgm:cxn modelId="{1495EC7E-A15C-42BC-AAC1-47CB0D15BB97}" type="presOf" srcId="{BE7A08CB-60A8-4012-8B40-3ED5874CB87A}" destId="{CE54CC3E-B387-417F-A3DA-32DA13C5D5C1}" srcOrd="0" destOrd="0" presId="urn:microsoft.com/office/officeart/2005/8/layout/vProcess5"/>
    <dgm:cxn modelId="{C51927AF-8963-4C85-B07F-E3524DCEF307}" srcId="{649FCD1A-C81E-41E1-9EB5-9417E5574C92}" destId="{BE7A08CB-60A8-4012-8B40-3ED5874CB87A}" srcOrd="2" destOrd="0" parTransId="{A0FB58F0-9F54-4F09-8C5F-B64AFC5F09AA}" sibTransId="{60BBECD4-57BA-4E10-9F40-734CC55B59C3}"/>
    <dgm:cxn modelId="{A950A6B6-11D4-4012-A720-77337ADABA4B}" type="presOf" srcId="{BE7A08CB-60A8-4012-8B40-3ED5874CB87A}" destId="{25B4AACB-059D-4601-8B13-A37CC708CA2A}" srcOrd="1" destOrd="0" presId="urn:microsoft.com/office/officeart/2005/8/layout/vProcess5"/>
    <dgm:cxn modelId="{4504F5E6-F175-4C7B-8FE1-6EF69554B491}" type="presOf" srcId="{CE77F18B-3B46-446D-A5FC-706E9DD06010}" destId="{FB9AF070-DB26-4F7E-B344-1E4CB5FB5F26}" srcOrd="0" destOrd="0" presId="urn:microsoft.com/office/officeart/2005/8/layout/vProcess5"/>
    <dgm:cxn modelId="{50C15BFD-5BA4-4B19-9AD3-4EAC1455ACF4}" srcId="{649FCD1A-C81E-41E1-9EB5-9417E5574C92}" destId="{3E6084A0-7F5E-4D0E-9256-A86D5CFC7A14}" srcOrd="1" destOrd="0" parTransId="{56878FF4-34CA-4BF4-A2BF-14571ED359FA}" sibTransId="{08739335-ECE2-4A4F-B069-B729587643A4}"/>
    <dgm:cxn modelId="{47CDC95B-BAF6-4FB8-B7AC-4003B215DC18}" type="presParOf" srcId="{80C3EC9A-82D1-41DE-9114-0C3D6778BB58}" destId="{F14B4D55-7FC5-450B-91C0-EE27EC93EC3D}" srcOrd="0" destOrd="0" presId="urn:microsoft.com/office/officeart/2005/8/layout/vProcess5"/>
    <dgm:cxn modelId="{8930A955-9D62-4EA8-B40E-7CED848CA853}" type="presParOf" srcId="{80C3EC9A-82D1-41DE-9114-0C3D6778BB58}" destId="{FB9AF070-DB26-4F7E-B344-1E4CB5FB5F26}" srcOrd="1" destOrd="0" presId="urn:microsoft.com/office/officeart/2005/8/layout/vProcess5"/>
    <dgm:cxn modelId="{4036CD6C-3E78-4235-8686-6BB8A590D0ED}" type="presParOf" srcId="{80C3EC9A-82D1-41DE-9114-0C3D6778BB58}" destId="{86BA4328-65ED-4924-9DC9-413F86817571}" srcOrd="2" destOrd="0" presId="urn:microsoft.com/office/officeart/2005/8/layout/vProcess5"/>
    <dgm:cxn modelId="{8A7C2B37-3E4E-4271-A1B8-0E9C895DBA05}" type="presParOf" srcId="{80C3EC9A-82D1-41DE-9114-0C3D6778BB58}" destId="{CE54CC3E-B387-417F-A3DA-32DA13C5D5C1}" srcOrd="3" destOrd="0" presId="urn:microsoft.com/office/officeart/2005/8/layout/vProcess5"/>
    <dgm:cxn modelId="{C9CD40A6-83AB-4434-880F-AC2D3D316DC7}" type="presParOf" srcId="{80C3EC9A-82D1-41DE-9114-0C3D6778BB58}" destId="{E4D560DC-E412-4B8D-8E03-E8CF04565B89}" srcOrd="4" destOrd="0" presId="urn:microsoft.com/office/officeart/2005/8/layout/vProcess5"/>
    <dgm:cxn modelId="{B1FB9F7E-89D4-4FC7-8DB8-04CFECA38E6F}" type="presParOf" srcId="{80C3EC9A-82D1-41DE-9114-0C3D6778BB58}" destId="{B27B41A5-3656-47D7-AAF5-C70DA0CEB02B}" srcOrd="5" destOrd="0" presId="urn:microsoft.com/office/officeart/2005/8/layout/vProcess5"/>
    <dgm:cxn modelId="{C26E7868-0783-44EA-8797-8570AF51D912}" type="presParOf" srcId="{80C3EC9A-82D1-41DE-9114-0C3D6778BB58}" destId="{62155A9E-3229-444B-82DE-305701D98F9A}" srcOrd="6" destOrd="0" presId="urn:microsoft.com/office/officeart/2005/8/layout/vProcess5"/>
    <dgm:cxn modelId="{3C9D004E-C6A4-4DD9-B92D-31E4A6F9855D}" type="presParOf" srcId="{80C3EC9A-82D1-41DE-9114-0C3D6778BB58}" destId="{D0DA6008-6FBE-4CA8-91C0-CED0DBFCCEEF}" srcOrd="7" destOrd="0" presId="urn:microsoft.com/office/officeart/2005/8/layout/vProcess5"/>
    <dgm:cxn modelId="{991C2087-D8F1-41A6-A556-DB57EC75DA03}" type="presParOf" srcId="{80C3EC9A-82D1-41DE-9114-0C3D6778BB58}" destId="{25B4AACB-059D-4601-8B13-A37CC708CA2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563F4-D888-4F3A-8881-943EFD2BDF1D}">
      <dsp:nvSpPr>
        <dsp:cNvPr id="0" name=""/>
        <dsp:cNvSpPr/>
      </dsp:nvSpPr>
      <dsp:spPr>
        <a:xfrm>
          <a:off x="774129" y="709809"/>
          <a:ext cx="1255425" cy="1255425"/>
        </a:xfrm>
        <a:prstGeom prst="ellipse">
          <a:avLst/>
        </a:prstGeom>
        <a:solidFill>
          <a:srgbClr val="2683C6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1F8B9-17FB-4B3D-853C-1FAC0958C998}">
      <dsp:nvSpPr>
        <dsp:cNvPr id="0" name=""/>
        <dsp:cNvSpPr/>
      </dsp:nvSpPr>
      <dsp:spPr>
        <a:xfrm>
          <a:off x="1041679" y="977359"/>
          <a:ext cx="720326" cy="720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71DA27-63D3-4033-9DA8-4175B0D58234}">
      <dsp:nvSpPr>
        <dsp:cNvPr id="0" name=""/>
        <dsp:cNvSpPr/>
      </dsp:nvSpPr>
      <dsp:spPr>
        <a:xfrm>
          <a:off x="372805" y="2356270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100" kern="1200" cap="al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Platforma </a:t>
          </a:r>
          <a:br>
            <a:rPr lang="cs-CZ" sz="2100" kern="1200" cap="al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</a:br>
          <a:r>
            <a:rPr lang="cs-CZ" sz="2100" kern="1200" cap="al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pro spolupráci</a:t>
          </a:r>
          <a:endParaRPr lang="en-US" sz="2100" kern="1200" cap="all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72805" y="2356270"/>
        <a:ext cx="2058075" cy="720000"/>
      </dsp:txXfrm>
    </dsp:sp>
    <dsp:sp modelId="{6B37A56B-7750-428C-B7B8-FCBC2EF230CB}">
      <dsp:nvSpPr>
        <dsp:cNvPr id="0" name=""/>
        <dsp:cNvSpPr/>
      </dsp:nvSpPr>
      <dsp:spPr>
        <a:xfrm>
          <a:off x="3192368" y="709809"/>
          <a:ext cx="1255425" cy="1255425"/>
        </a:xfrm>
        <a:prstGeom prst="ellipse">
          <a:avLst/>
        </a:prstGeom>
        <a:solidFill>
          <a:srgbClr val="28C4CC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DAC0E0-2662-4744-AEAB-84BB7328AA59}">
      <dsp:nvSpPr>
        <dsp:cNvPr id="0" name=""/>
        <dsp:cNvSpPr/>
      </dsp:nvSpPr>
      <dsp:spPr>
        <a:xfrm>
          <a:off x="3459917" y="977359"/>
          <a:ext cx="720326" cy="720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F07B54-5AC1-40FB-8725-8583A8692F63}">
      <dsp:nvSpPr>
        <dsp:cNvPr id="0" name=""/>
        <dsp:cNvSpPr/>
      </dsp:nvSpPr>
      <dsp:spPr>
        <a:xfrm>
          <a:off x="2791043" y="2356270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100" kern="1200" cap="al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Složení členské sítě a její cíle</a:t>
          </a:r>
          <a:endParaRPr lang="en-US" sz="2100" kern="1200" cap="all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791043" y="2356270"/>
        <a:ext cx="2058075" cy="720000"/>
      </dsp:txXfrm>
    </dsp:sp>
    <dsp:sp modelId="{E0C0A9DA-F6FD-4083-88CE-569BCB9D66AD}">
      <dsp:nvSpPr>
        <dsp:cNvPr id="0" name=""/>
        <dsp:cNvSpPr/>
      </dsp:nvSpPr>
      <dsp:spPr>
        <a:xfrm>
          <a:off x="5610606" y="709809"/>
          <a:ext cx="1255425" cy="1255425"/>
        </a:xfrm>
        <a:prstGeom prst="ellipse">
          <a:avLst/>
        </a:prstGeom>
        <a:solidFill>
          <a:srgbClr val="42BA97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D2877-9D45-453C-A6DB-CE630E4B6D30}">
      <dsp:nvSpPr>
        <dsp:cNvPr id="0" name=""/>
        <dsp:cNvSpPr/>
      </dsp:nvSpPr>
      <dsp:spPr>
        <a:xfrm>
          <a:off x="5878155" y="977359"/>
          <a:ext cx="720326" cy="720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E2945D-3768-4773-900E-18D22556D3E9}">
      <dsp:nvSpPr>
        <dsp:cNvPr id="0" name=""/>
        <dsp:cNvSpPr/>
      </dsp:nvSpPr>
      <dsp:spPr>
        <a:xfrm>
          <a:off x="5209281" y="2356270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100" kern="1200" cap="al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Zacílení</a:t>
          </a:r>
          <a:endParaRPr lang="en-US" sz="2100" kern="1200" cap="all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5209281" y="2356270"/>
        <a:ext cx="2058075" cy="720000"/>
      </dsp:txXfrm>
    </dsp:sp>
    <dsp:sp modelId="{5D2FC3AB-3510-44E5-8DB4-2C3ADEECEDA1}">
      <dsp:nvSpPr>
        <dsp:cNvPr id="0" name=""/>
        <dsp:cNvSpPr/>
      </dsp:nvSpPr>
      <dsp:spPr>
        <a:xfrm>
          <a:off x="8028844" y="709809"/>
          <a:ext cx="1255425" cy="1255425"/>
        </a:xfrm>
        <a:prstGeom prst="ellipse">
          <a:avLst/>
        </a:prstGeom>
        <a:solidFill>
          <a:srgbClr val="3E8853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DC1947-77A4-4968-9E7D-EFC667723AC9}">
      <dsp:nvSpPr>
        <dsp:cNvPr id="0" name=""/>
        <dsp:cNvSpPr/>
      </dsp:nvSpPr>
      <dsp:spPr>
        <a:xfrm>
          <a:off x="8296394" y="977359"/>
          <a:ext cx="720326" cy="720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BCF233-A338-4923-BAAA-D2536F90A145}">
      <dsp:nvSpPr>
        <dsp:cNvPr id="0" name=""/>
        <dsp:cNvSpPr/>
      </dsp:nvSpPr>
      <dsp:spPr>
        <a:xfrm>
          <a:off x="7627519" y="2356270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100" kern="1200" cap="al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Důvěryhodnost</a:t>
          </a:r>
          <a:endParaRPr lang="en-US" sz="2100" kern="1200" cap="all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7627519" y="2356270"/>
        <a:ext cx="2058075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38A88B-6ACA-4651-A667-BE6F9AC59F09}">
      <dsp:nvSpPr>
        <dsp:cNvPr id="0" name=""/>
        <dsp:cNvSpPr/>
      </dsp:nvSpPr>
      <dsp:spPr>
        <a:xfrm>
          <a:off x="754379" y="0"/>
          <a:ext cx="8549640" cy="3786080"/>
        </a:xfrm>
        <a:prstGeom prst="rightArrow">
          <a:avLst/>
        </a:prstGeom>
        <a:solidFill>
          <a:srgbClr val="2683C6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BA1B90A-D410-44CD-81F6-FA4D455619B8}">
      <dsp:nvSpPr>
        <dsp:cNvPr id="0" name=""/>
        <dsp:cNvSpPr/>
      </dsp:nvSpPr>
      <dsp:spPr>
        <a:xfrm>
          <a:off x="2273" y="1135824"/>
          <a:ext cx="2290611" cy="1514432"/>
        </a:xfrm>
        <a:prstGeom prst="roundRect">
          <a:avLst/>
        </a:prstGeom>
        <a:gradFill rotWithShape="0">
          <a:gsLst>
            <a:gs pos="0">
              <a:srgbClr val="2683C6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2683C6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2683C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2683C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ZNÁT</a:t>
          </a:r>
          <a:endParaRPr lang="en-US" sz="36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76201" y="1209752"/>
        <a:ext cx="2142755" cy="1366576"/>
      </dsp:txXfrm>
    </dsp:sp>
    <dsp:sp modelId="{BC2B536D-3CB7-495F-8327-47BFAB706A13}">
      <dsp:nvSpPr>
        <dsp:cNvPr id="0" name=""/>
        <dsp:cNvSpPr/>
      </dsp:nvSpPr>
      <dsp:spPr>
        <a:xfrm>
          <a:off x="2590020" y="1135824"/>
          <a:ext cx="2290611" cy="1514432"/>
        </a:xfrm>
        <a:prstGeom prst="roundRect">
          <a:avLst/>
        </a:prstGeom>
        <a:solidFill>
          <a:srgbClr val="15CED8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LÍBIT SE</a:t>
          </a:r>
          <a:endParaRPr lang="en-US" sz="36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663948" y="1209752"/>
        <a:ext cx="2142755" cy="1366576"/>
      </dsp:txXfrm>
    </dsp:sp>
    <dsp:sp modelId="{B6FEA2BC-F0DF-4962-9201-C88D1F587666}">
      <dsp:nvSpPr>
        <dsp:cNvPr id="0" name=""/>
        <dsp:cNvSpPr/>
      </dsp:nvSpPr>
      <dsp:spPr>
        <a:xfrm>
          <a:off x="5177767" y="1135824"/>
          <a:ext cx="2290611" cy="1514432"/>
        </a:xfrm>
        <a:prstGeom prst="roundRect">
          <a:avLst/>
        </a:prstGeom>
        <a:solidFill>
          <a:srgbClr val="2DC296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VĚŘIT</a:t>
          </a:r>
          <a:endParaRPr lang="en-US" sz="36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251695" y="1209752"/>
        <a:ext cx="2142755" cy="1366576"/>
      </dsp:txXfrm>
    </dsp:sp>
    <dsp:sp modelId="{6B2AB886-FC1D-49B4-B437-6364877AB4CF}">
      <dsp:nvSpPr>
        <dsp:cNvPr id="0" name=""/>
        <dsp:cNvSpPr/>
      </dsp:nvSpPr>
      <dsp:spPr>
        <a:xfrm>
          <a:off x="7765514" y="1135824"/>
          <a:ext cx="2290611" cy="1514432"/>
        </a:xfrm>
        <a:prstGeom prst="roundRect">
          <a:avLst/>
        </a:prstGeom>
        <a:solidFill>
          <a:srgbClr val="308B4A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LEAD/</a:t>
          </a:r>
          <a:br>
            <a:rPr lang="cs-CZ" sz="3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cs-CZ" sz="36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ZÁKAZNÍK</a:t>
          </a:r>
          <a:endParaRPr lang="en-US" sz="36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7839442" y="1209752"/>
        <a:ext cx="2142755" cy="13665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87C943-CE28-48DB-9535-248755BC9975}">
      <dsp:nvSpPr>
        <dsp:cNvPr id="0" name=""/>
        <dsp:cNvSpPr/>
      </dsp:nvSpPr>
      <dsp:spPr>
        <a:xfrm>
          <a:off x="2499" y="651684"/>
          <a:ext cx="2224240" cy="889696"/>
        </a:xfrm>
        <a:prstGeom prst="chevron">
          <a:avLst/>
        </a:prstGeom>
        <a:solidFill>
          <a:srgbClr val="0E80D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kern="1200">
              <a:solidFill>
                <a:schemeClr val="bg1"/>
              </a:solidFill>
            </a:rPr>
            <a:t>Najít</a:t>
          </a:r>
          <a:endParaRPr lang="cs-CZ" sz="1800" b="0" kern="1200">
            <a:solidFill>
              <a:schemeClr val="bg1"/>
            </a:solidFill>
          </a:endParaRPr>
        </a:p>
      </dsp:txBody>
      <dsp:txXfrm>
        <a:off x="447347" y="651684"/>
        <a:ext cx="1334544" cy="889696"/>
      </dsp:txXfrm>
    </dsp:sp>
    <dsp:sp modelId="{7CC58A4F-6A28-4A2F-9B41-8D89B486A6C1}">
      <dsp:nvSpPr>
        <dsp:cNvPr id="0" name=""/>
        <dsp:cNvSpPr/>
      </dsp:nvSpPr>
      <dsp:spPr>
        <a:xfrm>
          <a:off x="2004315" y="651684"/>
          <a:ext cx="2224240" cy="889696"/>
        </a:xfrm>
        <a:prstGeom prst="chevron">
          <a:avLst/>
        </a:prstGeom>
        <a:solidFill>
          <a:srgbClr val="15CED8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kern="1200">
              <a:solidFill>
                <a:schemeClr val="bg1"/>
              </a:solidFill>
            </a:rPr>
            <a:t>Propojit se</a:t>
          </a:r>
        </a:p>
      </dsp:txBody>
      <dsp:txXfrm>
        <a:off x="2449163" y="651684"/>
        <a:ext cx="1334544" cy="889696"/>
      </dsp:txXfrm>
    </dsp:sp>
    <dsp:sp modelId="{AA960539-0B92-41C0-A287-68872574E81B}">
      <dsp:nvSpPr>
        <dsp:cNvPr id="0" name=""/>
        <dsp:cNvSpPr/>
      </dsp:nvSpPr>
      <dsp:spPr>
        <a:xfrm>
          <a:off x="4006131" y="651684"/>
          <a:ext cx="2224240" cy="889696"/>
        </a:xfrm>
        <a:prstGeom prst="chevron">
          <a:avLst/>
        </a:prstGeom>
        <a:solidFill>
          <a:srgbClr val="2DC29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kern="1200">
              <a:solidFill>
                <a:schemeClr val="bg1"/>
              </a:solidFill>
            </a:rPr>
            <a:t>Komunikovat</a:t>
          </a:r>
          <a:endParaRPr lang="cs-CZ" sz="1400" b="0" kern="1200">
            <a:solidFill>
              <a:schemeClr val="bg1"/>
            </a:solidFill>
          </a:endParaRPr>
        </a:p>
      </dsp:txBody>
      <dsp:txXfrm>
        <a:off x="4450979" y="651684"/>
        <a:ext cx="1334544" cy="889696"/>
      </dsp:txXfrm>
    </dsp:sp>
    <dsp:sp modelId="{8E12D2C1-45DF-439C-A7C9-EF1FAC2B867B}">
      <dsp:nvSpPr>
        <dsp:cNvPr id="0" name=""/>
        <dsp:cNvSpPr/>
      </dsp:nvSpPr>
      <dsp:spPr>
        <a:xfrm>
          <a:off x="6007947" y="651684"/>
          <a:ext cx="2224240" cy="889696"/>
        </a:xfrm>
        <a:prstGeom prst="chevron">
          <a:avLst/>
        </a:prstGeom>
        <a:solidFill>
          <a:srgbClr val="308B4A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kern="1200">
              <a:solidFill>
                <a:schemeClr val="bg1"/>
              </a:solidFill>
            </a:rPr>
            <a:t>Budovat </a:t>
          </a:r>
          <a:br>
            <a:rPr lang="cs-CZ" sz="2400" b="0" kern="1200">
              <a:solidFill>
                <a:schemeClr val="bg1"/>
              </a:solidFill>
            </a:rPr>
          </a:br>
          <a:r>
            <a:rPr lang="cs-CZ" sz="2400" b="0" kern="1200">
              <a:solidFill>
                <a:schemeClr val="bg1"/>
              </a:solidFill>
            </a:rPr>
            <a:t>si vztah</a:t>
          </a:r>
        </a:p>
      </dsp:txBody>
      <dsp:txXfrm>
        <a:off x="6452795" y="651684"/>
        <a:ext cx="1334544" cy="889696"/>
      </dsp:txXfrm>
    </dsp:sp>
    <dsp:sp modelId="{758B49D9-A437-4A1B-8B21-F341DBBE6BDD}">
      <dsp:nvSpPr>
        <dsp:cNvPr id="0" name=""/>
        <dsp:cNvSpPr/>
      </dsp:nvSpPr>
      <dsp:spPr>
        <a:xfrm>
          <a:off x="8009763" y="651684"/>
          <a:ext cx="2224240" cy="889696"/>
        </a:xfrm>
        <a:prstGeom prst="chevron">
          <a:avLst/>
        </a:prstGeom>
        <a:solidFill>
          <a:srgbClr val="56A5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kern="1200">
              <a:solidFill>
                <a:schemeClr val="bg1"/>
              </a:solidFill>
            </a:rPr>
            <a:t>Konvertovat ve schůzku</a:t>
          </a:r>
        </a:p>
      </dsp:txBody>
      <dsp:txXfrm>
        <a:off x="8454611" y="651684"/>
        <a:ext cx="1334544" cy="8896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30A087-B20A-4C6E-B676-20612DD3D21D}">
      <dsp:nvSpPr>
        <dsp:cNvPr id="0" name=""/>
        <dsp:cNvSpPr/>
      </dsp:nvSpPr>
      <dsp:spPr>
        <a:xfrm>
          <a:off x="0" y="0"/>
          <a:ext cx="2861071" cy="211904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2610" tIns="0" rIns="282610" bIns="33020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1" kern="1200"/>
            <a:t>OSOBNÍ PROFIL</a:t>
          </a:r>
        </a:p>
      </dsp:txBody>
      <dsp:txXfrm>
        <a:off x="0" y="847618"/>
        <a:ext cx="2861071" cy="1271427"/>
      </dsp:txXfrm>
    </dsp:sp>
    <dsp:sp modelId="{BE1A474A-A405-4C3E-9F0C-C80D80EC4369}">
      <dsp:nvSpPr>
        <dsp:cNvPr id="0" name=""/>
        <dsp:cNvSpPr/>
      </dsp:nvSpPr>
      <dsp:spPr>
        <a:xfrm>
          <a:off x="706" y="0"/>
          <a:ext cx="2861071" cy="84761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2610" tIns="165100" rIns="282610" bIns="16510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01</a:t>
          </a:r>
        </a:p>
      </dsp:txBody>
      <dsp:txXfrm>
        <a:off x="706" y="0"/>
        <a:ext cx="2861071" cy="847618"/>
      </dsp:txXfrm>
    </dsp:sp>
    <dsp:sp modelId="{390C1493-F92F-4D3B-AE8D-66860A3CAB01}">
      <dsp:nvSpPr>
        <dsp:cNvPr id="0" name=""/>
        <dsp:cNvSpPr/>
      </dsp:nvSpPr>
      <dsp:spPr>
        <a:xfrm>
          <a:off x="3089147" y="0"/>
          <a:ext cx="2861071" cy="2119045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2610" tIns="0" rIns="282610" bIns="33020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1" kern="1200"/>
            <a:t>SÍŤ</a:t>
          </a:r>
          <a:br>
            <a:rPr lang="cs-CZ" sz="3200" b="1" kern="1200"/>
          </a:br>
          <a:r>
            <a:rPr lang="cs-CZ" sz="3200" b="1" kern="1200"/>
            <a:t>SPOJENÍ</a:t>
          </a:r>
          <a:endParaRPr lang="en-US" sz="1500" kern="1200"/>
        </a:p>
      </dsp:txBody>
      <dsp:txXfrm>
        <a:off x="3089147" y="847618"/>
        <a:ext cx="2861071" cy="1271427"/>
      </dsp:txXfrm>
    </dsp:sp>
    <dsp:sp modelId="{87B74D8D-7DC5-41C7-8619-B0FAFD2F3D4A}">
      <dsp:nvSpPr>
        <dsp:cNvPr id="0" name=""/>
        <dsp:cNvSpPr/>
      </dsp:nvSpPr>
      <dsp:spPr>
        <a:xfrm>
          <a:off x="3090664" y="0"/>
          <a:ext cx="2861071" cy="84761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2610" tIns="165100" rIns="282610" bIns="16510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02</a:t>
          </a:r>
        </a:p>
      </dsp:txBody>
      <dsp:txXfrm>
        <a:off x="3090664" y="0"/>
        <a:ext cx="2861071" cy="847618"/>
      </dsp:txXfrm>
    </dsp:sp>
    <dsp:sp modelId="{3176D561-AB9A-4F0D-B6D0-01DAA780195A}">
      <dsp:nvSpPr>
        <dsp:cNvPr id="0" name=""/>
        <dsp:cNvSpPr/>
      </dsp:nvSpPr>
      <dsp:spPr>
        <a:xfrm>
          <a:off x="6180621" y="0"/>
          <a:ext cx="2861071" cy="2119045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2610" tIns="0" rIns="282610" bIns="33020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1" kern="1200"/>
            <a:t>HODNOTNÝ OBSAH</a:t>
          </a:r>
          <a:endParaRPr lang="en-US" sz="3200" kern="1200"/>
        </a:p>
      </dsp:txBody>
      <dsp:txXfrm>
        <a:off x="6180621" y="847618"/>
        <a:ext cx="2861071" cy="1271427"/>
      </dsp:txXfrm>
    </dsp:sp>
    <dsp:sp modelId="{83D019C5-6313-4E2F-86D2-70299AAA1592}">
      <dsp:nvSpPr>
        <dsp:cNvPr id="0" name=""/>
        <dsp:cNvSpPr/>
      </dsp:nvSpPr>
      <dsp:spPr>
        <a:xfrm>
          <a:off x="6180621" y="0"/>
          <a:ext cx="2861071" cy="84761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2610" tIns="165100" rIns="282610" bIns="16510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03</a:t>
          </a:r>
        </a:p>
      </dsp:txBody>
      <dsp:txXfrm>
        <a:off x="6180621" y="0"/>
        <a:ext cx="2861071" cy="8476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30A087-B20A-4C6E-B676-20612DD3D21D}">
      <dsp:nvSpPr>
        <dsp:cNvPr id="0" name=""/>
        <dsp:cNvSpPr/>
      </dsp:nvSpPr>
      <dsp:spPr>
        <a:xfrm>
          <a:off x="0" y="0"/>
          <a:ext cx="2861071" cy="211904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2610" tIns="0" rIns="282610" bIns="33020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1" kern="1200"/>
            <a:t>PROFIL</a:t>
          </a:r>
        </a:p>
      </dsp:txBody>
      <dsp:txXfrm>
        <a:off x="0" y="847618"/>
        <a:ext cx="2861071" cy="1271427"/>
      </dsp:txXfrm>
    </dsp:sp>
    <dsp:sp modelId="{BE1A474A-A405-4C3E-9F0C-C80D80EC4369}">
      <dsp:nvSpPr>
        <dsp:cNvPr id="0" name=""/>
        <dsp:cNvSpPr/>
      </dsp:nvSpPr>
      <dsp:spPr>
        <a:xfrm>
          <a:off x="706" y="0"/>
          <a:ext cx="2861071" cy="84761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2610" tIns="165100" rIns="282610" bIns="16510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01</a:t>
          </a:r>
        </a:p>
      </dsp:txBody>
      <dsp:txXfrm>
        <a:off x="706" y="0"/>
        <a:ext cx="2861071" cy="847618"/>
      </dsp:txXfrm>
    </dsp:sp>
    <dsp:sp modelId="{390C1493-F92F-4D3B-AE8D-66860A3CAB01}">
      <dsp:nvSpPr>
        <dsp:cNvPr id="0" name=""/>
        <dsp:cNvSpPr/>
      </dsp:nvSpPr>
      <dsp:spPr>
        <a:xfrm>
          <a:off x="3089147" y="0"/>
          <a:ext cx="2861071" cy="2119045"/>
        </a:xfrm>
        <a:prstGeom prst="rect">
          <a:avLst/>
        </a:prstGeom>
        <a:solidFill>
          <a:srgbClr val="15CED8"/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2610" tIns="0" rIns="282610" bIns="33020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1" kern="1200"/>
            <a:t>SÍŤ SPOJENÍ</a:t>
          </a:r>
          <a:endParaRPr lang="en-US" sz="1500" kern="1200"/>
        </a:p>
      </dsp:txBody>
      <dsp:txXfrm>
        <a:off x="3089147" y="847618"/>
        <a:ext cx="2861071" cy="1271427"/>
      </dsp:txXfrm>
    </dsp:sp>
    <dsp:sp modelId="{87B74D8D-7DC5-41C7-8619-B0FAFD2F3D4A}">
      <dsp:nvSpPr>
        <dsp:cNvPr id="0" name=""/>
        <dsp:cNvSpPr/>
      </dsp:nvSpPr>
      <dsp:spPr>
        <a:xfrm>
          <a:off x="3090664" y="0"/>
          <a:ext cx="2861071" cy="84761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2610" tIns="165100" rIns="282610" bIns="16510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02</a:t>
          </a:r>
        </a:p>
      </dsp:txBody>
      <dsp:txXfrm>
        <a:off x="3090664" y="0"/>
        <a:ext cx="2861071" cy="847618"/>
      </dsp:txXfrm>
    </dsp:sp>
    <dsp:sp modelId="{3176D561-AB9A-4F0D-B6D0-01DAA780195A}">
      <dsp:nvSpPr>
        <dsp:cNvPr id="0" name=""/>
        <dsp:cNvSpPr/>
      </dsp:nvSpPr>
      <dsp:spPr>
        <a:xfrm>
          <a:off x="6180621" y="0"/>
          <a:ext cx="2861071" cy="2119045"/>
        </a:xfrm>
        <a:prstGeom prst="rect">
          <a:avLst/>
        </a:prstGeom>
        <a:solidFill>
          <a:srgbClr val="2DC296"/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2610" tIns="0" rIns="282610" bIns="33020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HODNOTNÝ OBSAH</a:t>
          </a:r>
          <a:endParaRPr lang="en-US" sz="3200" kern="1200" dirty="0"/>
        </a:p>
      </dsp:txBody>
      <dsp:txXfrm>
        <a:off x="6180621" y="847618"/>
        <a:ext cx="2861071" cy="1271427"/>
      </dsp:txXfrm>
    </dsp:sp>
    <dsp:sp modelId="{83D019C5-6313-4E2F-86D2-70299AAA1592}">
      <dsp:nvSpPr>
        <dsp:cNvPr id="0" name=""/>
        <dsp:cNvSpPr/>
      </dsp:nvSpPr>
      <dsp:spPr>
        <a:xfrm>
          <a:off x="6180621" y="0"/>
          <a:ext cx="2861071" cy="84761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2610" tIns="165100" rIns="282610" bIns="16510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03</a:t>
          </a:r>
        </a:p>
      </dsp:txBody>
      <dsp:txXfrm>
        <a:off x="6180621" y="0"/>
        <a:ext cx="2861071" cy="8476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AF070-DB26-4F7E-B344-1E4CB5FB5F26}">
      <dsp:nvSpPr>
        <dsp:cNvPr id="0" name=""/>
        <dsp:cNvSpPr/>
      </dsp:nvSpPr>
      <dsp:spPr>
        <a:xfrm>
          <a:off x="0" y="0"/>
          <a:ext cx="8549640" cy="1206817"/>
        </a:xfrm>
        <a:prstGeom prst="roundRect">
          <a:avLst>
            <a:gd name="adj" fmla="val 10000"/>
          </a:avLst>
        </a:prstGeom>
        <a:solidFill>
          <a:srgbClr val="0E80D2"/>
        </a:solidFill>
        <a:ln w="12700" cap="flat" cmpd="sng" algn="ctr">
          <a:solidFill>
            <a:srgbClr val="2683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200" b="0" i="0" u="none" strike="noStrike" kern="1200" cap="none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Dojmy z </a:t>
          </a:r>
          <a:r>
            <a:rPr lang="cs-CZ" sz="5200" b="0" i="0" u="none" strike="noStrike" kern="1200" cap="none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prvního půldne</a:t>
          </a:r>
          <a:endParaRPr lang="cs-CZ" sz="5200" kern="120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35346" y="35346"/>
        <a:ext cx="7247390" cy="1136125"/>
      </dsp:txXfrm>
    </dsp:sp>
    <dsp:sp modelId="{86BA4328-65ED-4924-9DC9-413F86817571}">
      <dsp:nvSpPr>
        <dsp:cNvPr id="0" name=""/>
        <dsp:cNvSpPr/>
      </dsp:nvSpPr>
      <dsp:spPr>
        <a:xfrm>
          <a:off x="754379" y="1407953"/>
          <a:ext cx="8549640" cy="120681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28C4CC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28C4CC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28C4CC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28C4CC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rgbClr val="28C4CC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2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Úkoly</a:t>
          </a:r>
        </a:p>
      </dsp:txBody>
      <dsp:txXfrm>
        <a:off x="789725" y="1443299"/>
        <a:ext cx="6940136" cy="1136125"/>
      </dsp:txXfrm>
    </dsp:sp>
    <dsp:sp modelId="{CE54CC3E-B387-417F-A3DA-32DA13C5D5C1}">
      <dsp:nvSpPr>
        <dsp:cNvPr id="0" name=""/>
        <dsp:cNvSpPr/>
      </dsp:nvSpPr>
      <dsp:spPr>
        <a:xfrm>
          <a:off x="1508759" y="2815907"/>
          <a:ext cx="8549640" cy="120681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E8853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3E8853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3E885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3E885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rgbClr val="3E8853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2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Druhý workshop </a:t>
          </a:r>
        </a:p>
      </dsp:txBody>
      <dsp:txXfrm>
        <a:off x="1544105" y="2851253"/>
        <a:ext cx="6940136" cy="1136125"/>
      </dsp:txXfrm>
    </dsp:sp>
    <dsp:sp modelId="{E4D560DC-E412-4B8D-8E03-E8CF04565B89}">
      <dsp:nvSpPr>
        <dsp:cNvPr id="0" name=""/>
        <dsp:cNvSpPr/>
      </dsp:nvSpPr>
      <dsp:spPr>
        <a:xfrm>
          <a:off x="7765208" y="915169"/>
          <a:ext cx="784431" cy="784431"/>
        </a:xfrm>
        <a:prstGeom prst="downArrow">
          <a:avLst>
            <a:gd name="adj1" fmla="val 55000"/>
            <a:gd name="adj2" fmla="val 45000"/>
          </a:avLst>
        </a:prstGeom>
        <a:solidFill>
          <a:schemeClr val="bg1">
            <a:lumMod val="85000"/>
          </a:schemeClr>
        </a:solidFill>
        <a:ln w="12700" cap="flat" cmpd="sng" algn="ctr">
          <a:noFill/>
          <a:prstDash val="solid"/>
          <a:miter lim="800000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7941705" y="915169"/>
        <a:ext cx="431437" cy="590284"/>
      </dsp:txXfrm>
    </dsp:sp>
    <dsp:sp modelId="{B27B41A5-3656-47D7-AAF5-C70DA0CEB02B}">
      <dsp:nvSpPr>
        <dsp:cNvPr id="0" name=""/>
        <dsp:cNvSpPr/>
      </dsp:nvSpPr>
      <dsp:spPr>
        <a:xfrm>
          <a:off x="8519588" y="2315078"/>
          <a:ext cx="784431" cy="784431"/>
        </a:xfrm>
        <a:prstGeom prst="downArrow">
          <a:avLst>
            <a:gd name="adj1" fmla="val 55000"/>
            <a:gd name="adj2" fmla="val 45000"/>
          </a:avLst>
        </a:prstGeom>
        <a:solidFill>
          <a:schemeClr val="bg2">
            <a:alpha val="9000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3500" kern="1200"/>
        </a:p>
      </dsp:txBody>
      <dsp:txXfrm>
        <a:off x="8696085" y="2315078"/>
        <a:ext cx="431437" cy="5902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E5BF7-2088-D545-B654-AF0C3EF32173}" type="datetimeFigureOut">
              <a:rPr lang="cs-CZ" smtClean="0"/>
              <a:t>21.05.2023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EE54E-83DC-8040-9DDD-DA9D2F573C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822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22T10:00:34.59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6643 5286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CAD44-C9DA-D746-BC4B-54FEED2A9CEC}" type="datetimeFigureOut">
              <a:rPr lang="cs-CZ" smtClean="0"/>
              <a:t>21.05.2023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8B636-F4E4-AA45-9760-32BC8130C8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8B636-F4E4-AA45-9760-32BC8130C82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4403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1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1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01586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415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5896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60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806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9315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8B636-F4E4-AA45-9760-32BC8130C82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8010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4882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7932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1526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6" name="Google Shape;42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17910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7753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3889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4499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5296" y="1721532"/>
            <a:ext cx="9738360" cy="2387600"/>
          </a:xfrm>
        </p:spPr>
        <p:txBody>
          <a:bodyPr anchor="b">
            <a:normAutofit/>
          </a:bodyPr>
          <a:lstStyle>
            <a:lvl1pPr algn="l">
              <a:defRPr sz="7000"/>
            </a:lvl1pPr>
          </a:lstStyle>
          <a:p>
            <a:r>
              <a:rPr lang="cs-CZ"/>
              <a:t>Kliknutím lze upravit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5296" y="4109132"/>
            <a:ext cx="9738360" cy="1655762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rgbClr val="2683C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2. června 2021</a:t>
            </a:r>
          </a:p>
        </p:txBody>
      </p: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458" y="780886"/>
            <a:ext cx="2278942" cy="69095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82C9403-9840-40A2-BB37-347ACDF281C7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25296" y="374269"/>
            <a:ext cx="973836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592602" y="2003461"/>
            <a:ext cx="3761198" cy="4243227"/>
          </a:xfrm>
          <a:solidFill>
            <a:schemeClr val="bg1"/>
          </a:solidFill>
          <a:ln>
            <a:noFill/>
          </a:ln>
          <a:effectLst>
            <a:outerShdw blurRad="431800" dist="127000" dir="5400000" algn="ctr" rotWithShape="0">
              <a:srgbClr val="000000">
                <a:alpha val="10000"/>
              </a:srgbClr>
            </a:outerShdw>
          </a:effectLst>
        </p:spPr>
        <p:txBody>
          <a:bodyPr lIns="251999" tIns="180000" rIns="251999" bIns="180000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Poznámky: 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F8CF6DE-B47A-43B8-BE4D-69C3B86D505F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58BEA9D-01C5-4448-9086-2973010AE50F}"/>
              </a:ext>
            </a:extLst>
          </p:cNvPr>
          <p:cNvSpPr/>
          <p:nvPr userDrawn="1"/>
        </p:nvSpPr>
        <p:spPr>
          <a:xfrm>
            <a:off x="6581521" y="1699832"/>
            <a:ext cx="4772279" cy="454685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490829B-8B34-42A5-87AC-35527FA8848B}"/>
              </a:ext>
            </a:extLst>
          </p:cNvPr>
          <p:cNvSpPr/>
          <p:nvPr userDrawn="1"/>
        </p:nvSpPr>
        <p:spPr>
          <a:xfrm>
            <a:off x="6581521" y="1700403"/>
            <a:ext cx="4772279" cy="454628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769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837944" y="365125"/>
            <a:ext cx="9128760" cy="1325563"/>
          </a:xfrm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r>
              <a:rPr lang="cs-CZ"/>
              <a:t>Úkol: Zadání úkolu</a:t>
            </a:r>
          </a:p>
        </p:txBody>
      </p:sp>
      <p:pic>
        <p:nvPicPr>
          <p:cNvPr id="5" name="Grafický objekt 6" descr="Žárovka se souvislou výplní">
            <a:extLst>
              <a:ext uri="{FF2B5EF4-FFF2-40B4-BE49-F238E27FC236}">
                <a16:creationId xmlns:a16="http://schemas.microsoft.com/office/drawing/2014/main" id="{F7CE709B-A299-4FF9-8372-7F2E8C051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885" y="623752"/>
            <a:ext cx="808307" cy="808307"/>
          </a:xfrm>
          <a:prstGeom prst="rect">
            <a:avLst/>
          </a:prstGeom>
        </p:spPr>
      </p:pic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25297" y="1700403"/>
            <a:ext cx="10128504" cy="3886581"/>
          </a:xfrm>
          <a:solidFill>
            <a:schemeClr val="bg1"/>
          </a:solidFill>
          <a:ln>
            <a:noFill/>
          </a:ln>
          <a:effectLst>
            <a:outerShdw blurRad="431800" dist="127000" dir="5400000" algn="ctr" rotWithShape="0">
              <a:srgbClr val="000000">
                <a:alpha val="10000"/>
              </a:srgbClr>
            </a:outerShdw>
          </a:effectLst>
        </p:spPr>
        <p:txBody>
          <a:bodyPr lIns="251999" tIns="180000" rIns="251999" bIns="18000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1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Poznámky: 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9C2A701-6F9A-4D1F-8950-A39C8D879657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2123586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3BFEE50-F323-4C52-A84B-B80D0645E9C3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ěko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 rotWithShape="1">
          <a:blip r:embed="rId2"/>
          <a:srcRect r="13522"/>
          <a:stretch/>
        </p:blipFill>
        <p:spPr>
          <a:xfrm>
            <a:off x="182880" y="0"/>
            <a:ext cx="12009120" cy="6858000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1225296" y="1975105"/>
            <a:ext cx="9741408" cy="3410712"/>
          </a:xfrm>
        </p:spPr>
        <p:txBody>
          <a:bodyPr anchor="b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cs-CZ"/>
              <a:t>Děkuji vám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64F4DE0-A80C-43B0-A9A5-753492AC2F46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1409595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7D9EC-2009-4ACD-99C6-97942F0BF2ED}" type="datetime1">
              <a:rPr lang="cs-CZ" smtClean="0"/>
              <a:t>21.05.2023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E021DD4-36DD-4FC4-B358-416A1695C9E4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1428662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669557-9519-454F-A1AE-D42793742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0EAF4C-664E-42FA-9825-D3543427B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D2E3677-3F41-4E10-87D2-FE5F0B7AF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6107"/>
            <a:ext cx="5157787" cy="3553555"/>
          </a:xfrm>
        </p:spPr>
        <p:txBody>
          <a:bodyPr/>
          <a:lstStyle>
            <a:lvl1pPr>
              <a:buClr>
                <a:srgbClr val="F38F1E"/>
              </a:buClr>
              <a:defRPr sz="2400"/>
            </a:lvl1pPr>
            <a:lvl2pPr>
              <a:buClr>
                <a:srgbClr val="F38F1E"/>
              </a:buClr>
              <a:defRPr sz="2000"/>
            </a:lvl2pPr>
            <a:lvl3pPr>
              <a:buClr>
                <a:srgbClr val="F38F1E"/>
              </a:buClr>
              <a:defRPr sz="1800"/>
            </a:lvl3pPr>
            <a:lvl4pPr>
              <a:buClr>
                <a:srgbClr val="F38F1E"/>
              </a:buClr>
              <a:defRPr sz="1600"/>
            </a:lvl4pPr>
            <a:lvl5pPr>
              <a:buClr>
                <a:srgbClr val="F38F1E"/>
              </a:buClr>
              <a:defRPr sz="16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5AC7B65-F143-4750-8A0A-83AC1048FB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A7D8941-2889-4073-823E-5A49F95BBA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6107"/>
            <a:ext cx="5183188" cy="3553555"/>
          </a:xfrm>
        </p:spPr>
        <p:txBody>
          <a:bodyPr>
            <a:normAutofit/>
          </a:bodyPr>
          <a:lstStyle>
            <a:lvl1pPr>
              <a:buClr>
                <a:srgbClr val="F38F1E"/>
              </a:buClr>
              <a:defRPr sz="2400"/>
            </a:lvl1pPr>
            <a:lvl2pPr>
              <a:buClr>
                <a:srgbClr val="F38F1E"/>
              </a:buClr>
              <a:defRPr sz="2000"/>
            </a:lvl2pPr>
            <a:lvl3pPr>
              <a:buClr>
                <a:srgbClr val="F38F1E"/>
              </a:buClr>
              <a:defRPr sz="1800"/>
            </a:lvl3pPr>
            <a:lvl4pPr>
              <a:buClr>
                <a:srgbClr val="F38F1E"/>
              </a:buClr>
              <a:defRPr sz="1600"/>
            </a:lvl4pPr>
            <a:lvl5pPr>
              <a:buClr>
                <a:srgbClr val="F38F1E"/>
              </a:buClr>
              <a:defRPr sz="16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A2E02AE-71DE-4BC0-B1CE-73D3A0E6E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72C198E-2508-4075-9804-2AF3F089A494}"/>
              </a:ext>
            </a:extLst>
          </p:cNvPr>
          <p:cNvSpPr/>
          <p:nvPr userDrawn="1"/>
        </p:nvSpPr>
        <p:spPr>
          <a:xfrm>
            <a:off x="0" y="365125"/>
            <a:ext cx="71120" cy="1325563"/>
          </a:xfrm>
          <a:prstGeom prst="rect">
            <a:avLst/>
          </a:prstGeom>
          <a:solidFill>
            <a:srgbClr val="FFB4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5239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A41345-497A-47FF-BE8F-4762C9A98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485BA1-1C54-40C7-BCAF-7DE03CE0EB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269D46-8801-4ED5-A008-E6A0D7610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1E1DD7-83DD-4035-8455-36EB04D23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87E9E174-F930-4815-A0CA-3450C26B705B}"/>
              </a:ext>
            </a:extLst>
          </p:cNvPr>
          <p:cNvSpPr/>
          <p:nvPr userDrawn="1"/>
        </p:nvSpPr>
        <p:spPr>
          <a:xfrm>
            <a:off x="0" y="365125"/>
            <a:ext cx="71120" cy="1325563"/>
          </a:xfrm>
          <a:prstGeom prst="rect">
            <a:avLst/>
          </a:prstGeom>
          <a:solidFill>
            <a:srgbClr val="FFB4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051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5296" y="1721532"/>
            <a:ext cx="9738360" cy="2387600"/>
          </a:xfrm>
        </p:spPr>
        <p:txBody>
          <a:bodyPr anchor="b">
            <a:normAutofit/>
          </a:bodyPr>
          <a:lstStyle>
            <a:lvl1pPr algn="l">
              <a:defRPr sz="7000"/>
            </a:lvl1pPr>
          </a:lstStyle>
          <a:p>
            <a:r>
              <a:rPr lang="cs-CZ"/>
              <a:t>Kliknutím lze upravit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5296" y="4109132"/>
            <a:ext cx="9738360" cy="1655762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rgbClr val="2683C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2. června 2022</a:t>
            </a:r>
          </a:p>
        </p:txBody>
      </p: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458" y="780886"/>
            <a:ext cx="2278942" cy="69095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82C9403-9840-40A2-BB37-347ACDF281C7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stav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44184" y="365125"/>
            <a:ext cx="5309616" cy="951611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cs-CZ"/>
              <a:t>Jméno Příjmení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2. června 2022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44184" y="1527810"/>
            <a:ext cx="5309616" cy="4187190"/>
          </a:xfrm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pPr lvl="0"/>
            <a:r>
              <a:rPr lang="cs-CZ"/>
              <a:t>Po kliknutí můžete upravovat styly textu v předloze</a:t>
            </a:r>
          </a:p>
          <a:p>
            <a:pPr lvl="0"/>
            <a:r>
              <a:rPr lang="cs-CZ"/>
              <a:t>Další odrážka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3567950-A654-40D4-B408-A7E7568B7A98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1443979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5296" y="2147507"/>
            <a:ext cx="4772279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 cap="all" baseline="0">
                <a:solidFill>
                  <a:srgbClr val="2683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5296" y="2971419"/>
            <a:ext cx="4772279" cy="29538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idx="12"/>
          </p:nvPr>
        </p:nvSpPr>
        <p:spPr>
          <a:xfrm>
            <a:off x="6172200" y="2147507"/>
            <a:ext cx="4772279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 cap="all" baseline="0">
                <a:solidFill>
                  <a:srgbClr val="2683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172200" y="2971419"/>
            <a:ext cx="4772279" cy="29538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25296" y="767556"/>
            <a:ext cx="9741408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3DE4871-C11B-4667-BFAE-6C1B942C014D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stav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44184" y="365125"/>
            <a:ext cx="5309616" cy="951611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cs-CZ"/>
              <a:t>Jméno Příjmení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2. června 2021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44184" y="1527810"/>
            <a:ext cx="5309616" cy="4187190"/>
          </a:xfrm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pPr lvl="0"/>
            <a:r>
              <a:rPr lang="cs-CZ"/>
              <a:t>Po kliknutí můžete upravovat styly textu v předloze</a:t>
            </a:r>
          </a:p>
          <a:p>
            <a:pPr lvl="0"/>
            <a:r>
              <a:rPr lang="cs-CZ"/>
              <a:t>Další odrážka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3567950-A654-40D4-B408-A7E7568B7A98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1443979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ázev kapito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500" y="0"/>
            <a:ext cx="120015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225296" y="1975105"/>
            <a:ext cx="9741408" cy="3410712"/>
          </a:xfrm>
        </p:spPr>
        <p:txBody>
          <a:bodyPr anchor="b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cs-CZ"/>
              <a:t>Název kapitoly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A7EE745-F67A-4E11-98E3-68C12AEFD33B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498422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ázev podkapito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6;p13"/>
          <p:cNvSpPr/>
          <p:nvPr userDrawn="1"/>
        </p:nvSpPr>
        <p:spPr>
          <a:xfrm>
            <a:off x="184644" y="0"/>
            <a:ext cx="12007355" cy="6858000"/>
          </a:xfrm>
          <a:prstGeom prst="rect">
            <a:avLst/>
          </a:prstGeom>
          <a:solidFill>
            <a:srgbClr val="2683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25296" y="1709738"/>
            <a:ext cx="9738360" cy="2852737"/>
          </a:xfrm>
        </p:spPr>
        <p:txBody>
          <a:bodyPr anchor="b"/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Název subkapitoly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5296" y="4589463"/>
            <a:ext cx="973836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DB1CD94-33D2-4300-B6EC-F4628C3D2B15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296" y="767556"/>
            <a:ext cx="9741408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25296" y="2523363"/>
            <a:ext cx="4772279" cy="68618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800" b="1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Tadyhle bude nadpis, třeba proč se jedná o leady?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6194425" y="2523363"/>
            <a:ext cx="4772279" cy="68618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800" b="1" baseline="0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Obsahu může být víc, klidně využijte dva sloupce. Nehodící se smažte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25296" y="3273552"/>
            <a:ext cx="4772279" cy="1938528"/>
          </a:xfrm>
        </p:spPr>
        <p:txBody>
          <a:bodyPr>
            <a:normAutofit/>
          </a:bodyPr>
          <a:lstStyle>
            <a:lvl1pPr marL="228600" indent="-228600">
              <a:buFont typeface="Wingdings" charset="2"/>
              <a:buChar char="ü"/>
              <a:defRPr sz="2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6194425" y="3273552"/>
            <a:ext cx="4772279" cy="1938528"/>
          </a:xfrm>
        </p:spPr>
        <p:txBody>
          <a:bodyPr>
            <a:normAutofit/>
          </a:bodyPr>
          <a:lstStyle>
            <a:lvl1pPr marL="228600" indent="-228600">
              <a:buFont typeface="Wingdings" charset="2"/>
              <a:buChar char="ü"/>
              <a:defRPr sz="2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04C4A37-0F8B-4C4D-B93D-403C748B72CC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5296" y="2423160"/>
            <a:ext cx="9741408" cy="36027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7F02C46-64B1-4FBC-92FC-3D1E3A44D371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5;p13"/>
          <p:cNvSpPr/>
          <p:nvPr userDrawn="1"/>
        </p:nvSpPr>
        <p:spPr>
          <a:xfrm>
            <a:off x="179859" y="0"/>
            <a:ext cx="12192000" cy="6858000"/>
          </a:xfrm>
          <a:prstGeom prst="rect">
            <a:avLst/>
          </a:prstGeom>
          <a:solidFill>
            <a:srgbClr val="EFAD43">
              <a:alpha val="1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EFAD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225296" y="2519618"/>
            <a:ext cx="9741408" cy="3286822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cs-CZ"/>
              <a:t>Potřebujete si vybudovat vztah a získat důvěru</a:t>
            </a:r>
          </a:p>
        </p:txBody>
      </p:sp>
      <p:sp>
        <p:nvSpPr>
          <p:cNvPr id="6" name="Google Shape;108;p13"/>
          <p:cNvSpPr txBox="1">
            <a:spLocks/>
          </p:cNvSpPr>
          <p:nvPr userDrawn="1"/>
        </p:nvSpPr>
        <p:spPr>
          <a:xfrm>
            <a:off x="1139360" y="33471"/>
            <a:ext cx="1237786" cy="2291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</a:pPr>
            <a:r>
              <a:rPr lang="cs-CZ" sz="14000" b="1">
                <a:solidFill>
                  <a:srgbClr val="EFAD43"/>
                </a:solidFill>
                <a:latin typeface="Times New Roman" charset="0"/>
                <a:ea typeface="Times New Roman" charset="0"/>
                <a:cs typeface="Times New Roman" charset="0"/>
              </a:rPr>
              <a:t>„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23" y="1107860"/>
            <a:ext cx="2440428" cy="73991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09E8DAB-58BB-4392-9BFE-293F560C9A29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1838435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25296" y="374269"/>
            <a:ext cx="973836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F7AD892-5EE8-4E7D-B770-6CFF89BD9D36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25296" y="374269"/>
            <a:ext cx="973836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592602" y="2003461"/>
            <a:ext cx="3761198" cy="4243227"/>
          </a:xfrm>
          <a:solidFill>
            <a:schemeClr val="bg1"/>
          </a:solidFill>
          <a:ln>
            <a:noFill/>
          </a:ln>
          <a:effectLst>
            <a:outerShdw blurRad="431800" dist="127000" dir="5400000" algn="ctr" rotWithShape="0">
              <a:srgbClr val="000000">
                <a:alpha val="10000"/>
              </a:srgbClr>
            </a:outerShdw>
          </a:effectLst>
        </p:spPr>
        <p:txBody>
          <a:bodyPr lIns="251999" tIns="180000" rIns="251999" bIns="180000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Poznámky: 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F8CF6DE-B47A-43B8-BE4D-69C3B86D505F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58BEA9D-01C5-4448-9086-2973010AE50F}"/>
              </a:ext>
            </a:extLst>
          </p:cNvPr>
          <p:cNvSpPr/>
          <p:nvPr userDrawn="1"/>
        </p:nvSpPr>
        <p:spPr>
          <a:xfrm>
            <a:off x="6581521" y="1699832"/>
            <a:ext cx="4772279" cy="454685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490829B-8B34-42A5-87AC-35527FA8848B}"/>
              </a:ext>
            </a:extLst>
          </p:cNvPr>
          <p:cNvSpPr/>
          <p:nvPr userDrawn="1"/>
        </p:nvSpPr>
        <p:spPr>
          <a:xfrm>
            <a:off x="6581521" y="1700403"/>
            <a:ext cx="4772279" cy="454628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769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837944" y="365125"/>
            <a:ext cx="9128760" cy="1325563"/>
          </a:xfrm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r>
              <a:rPr lang="cs-CZ"/>
              <a:t>Úkol: Zadání úkolu</a:t>
            </a:r>
          </a:p>
        </p:txBody>
      </p:sp>
      <p:pic>
        <p:nvPicPr>
          <p:cNvPr id="5" name="Grafický objekt 6" descr="Žárovka se souvislou výplní">
            <a:extLst>
              <a:ext uri="{FF2B5EF4-FFF2-40B4-BE49-F238E27FC236}">
                <a16:creationId xmlns:a16="http://schemas.microsoft.com/office/drawing/2014/main" id="{F7CE709B-A299-4FF9-8372-7F2E8C051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885" y="623752"/>
            <a:ext cx="808307" cy="808307"/>
          </a:xfrm>
          <a:prstGeom prst="rect">
            <a:avLst/>
          </a:prstGeom>
        </p:spPr>
      </p:pic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25297" y="1700403"/>
            <a:ext cx="10128504" cy="3886581"/>
          </a:xfrm>
          <a:solidFill>
            <a:schemeClr val="bg1"/>
          </a:solidFill>
          <a:ln>
            <a:noFill/>
          </a:ln>
          <a:effectLst>
            <a:outerShdw blurRad="431800" dist="127000" dir="5400000" algn="ctr" rotWithShape="0">
              <a:srgbClr val="000000">
                <a:alpha val="10000"/>
              </a:srgbClr>
            </a:outerShdw>
          </a:effectLst>
        </p:spPr>
        <p:txBody>
          <a:bodyPr lIns="251999" tIns="180000" rIns="251999" bIns="18000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1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Poznámky: 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9C2A701-6F9A-4D1F-8950-A39C8D879657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2123586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837944" y="365125"/>
            <a:ext cx="9128760" cy="1325563"/>
          </a:xfrm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r>
              <a:rPr lang="cs-CZ"/>
              <a:t>Úkol: Zadání úkolu</a:t>
            </a:r>
          </a:p>
        </p:txBody>
      </p:sp>
      <p:pic>
        <p:nvPicPr>
          <p:cNvPr id="5" name="Grafický objekt 6" descr="Žárovka se souvislou výplní">
            <a:extLst>
              <a:ext uri="{FF2B5EF4-FFF2-40B4-BE49-F238E27FC236}">
                <a16:creationId xmlns:a16="http://schemas.microsoft.com/office/drawing/2014/main" id="{F7CE709B-A299-4FF9-8372-7F2E8C051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885" y="623752"/>
            <a:ext cx="808307" cy="808307"/>
          </a:xfrm>
          <a:prstGeom prst="rect">
            <a:avLst/>
          </a:prstGeom>
        </p:spPr>
      </p:pic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25297" y="1700403"/>
            <a:ext cx="10128504" cy="3886581"/>
          </a:xfrm>
          <a:solidFill>
            <a:schemeClr val="bg1"/>
          </a:solidFill>
          <a:ln>
            <a:noFill/>
          </a:ln>
          <a:effectLst>
            <a:outerShdw blurRad="431800" dist="127000" dir="5400000" algn="ctr" rotWithShape="0">
              <a:srgbClr val="000000">
                <a:alpha val="10000"/>
              </a:srgbClr>
            </a:outerShdw>
          </a:effectLst>
        </p:spPr>
        <p:txBody>
          <a:bodyPr lIns="251999" tIns="180000" rIns="251999" bIns="18000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1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Poznámky: 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9C2A701-6F9A-4D1F-8950-A39C8D879657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2123586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837944" y="365125"/>
            <a:ext cx="9128760" cy="1325563"/>
          </a:xfrm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r>
              <a:rPr lang="cs-CZ"/>
              <a:t>Úkol: Zadání úkolu</a:t>
            </a:r>
          </a:p>
        </p:txBody>
      </p:sp>
      <p:pic>
        <p:nvPicPr>
          <p:cNvPr id="5" name="Grafický objekt 6" descr="Žárovka se souvislou výplní">
            <a:extLst>
              <a:ext uri="{FF2B5EF4-FFF2-40B4-BE49-F238E27FC236}">
                <a16:creationId xmlns:a16="http://schemas.microsoft.com/office/drawing/2014/main" id="{F7CE709B-A299-4FF9-8372-7F2E8C051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885" y="623752"/>
            <a:ext cx="808307" cy="808307"/>
          </a:xfrm>
          <a:prstGeom prst="rect">
            <a:avLst/>
          </a:prstGeom>
        </p:spPr>
      </p:pic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25297" y="1700403"/>
            <a:ext cx="10128504" cy="3886581"/>
          </a:xfrm>
          <a:solidFill>
            <a:schemeClr val="bg1"/>
          </a:solidFill>
          <a:ln>
            <a:noFill/>
          </a:ln>
          <a:effectLst>
            <a:outerShdw blurRad="431800" dist="127000" dir="5400000" algn="ctr" rotWithShape="0">
              <a:srgbClr val="000000">
                <a:alpha val="10000"/>
              </a:srgbClr>
            </a:outerShdw>
          </a:effectLst>
        </p:spPr>
        <p:txBody>
          <a:bodyPr lIns="251999" tIns="180000" rIns="251999" bIns="18000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1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Poznámky: 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9C2A701-6F9A-4D1F-8950-A39C8D879657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2123586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5296" y="2147507"/>
            <a:ext cx="4772279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 cap="all" baseline="0">
                <a:solidFill>
                  <a:srgbClr val="2683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5296" y="2971419"/>
            <a:ext cx="4772279" cy="29538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idx="12"/>
          </p:nvPr>
        </p:nvSpPr>
        <p:spPr>
          <a:xfrm>
            <a:off x="6172200" y="2147507"/>
            <a:ext cx="4772279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 cap="all" baseline="0">
                <a:solidFill>
                  <a:srgbClr val="2683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172200" y="2971419"/>
            <a:ext cx="4772279" cy="29538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25296" y="767556"/>
            <a:ext cx="9741408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3DE4871-C11B-4667-BFAE-6C1B942C014D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837944" y="365125"/>
            <a:ext cx="9128760" cy="1325563"/>
          </a:xfrm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r>
              <a:rPr lang="cs-CZ"/>
              <a:t>Úkol: Zadání úkolu</a:t>
            </a:r>
          </a:p>
        </p:txBody>
      </p:sp>
      <p:pic>
        <p:nvPicPr>
          <p:cNvPr id="5" name="Grafický objekt 6" descr="Žárovka se souvislou výplní">
            <a:extLst>
              <a:ext uri="{FF2B5EF4-FFF2-40B4-BE49-F238E27FC236}">
                <a16:creationId xmlns:a16="http://schemas.microsoft.com/office/drawing/2014/main" id="{F7CE709B-A299-4FF9-8372-7F2E8C051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885" y="623752"/>
            <a:ext cx="808307" cy="808307"/>
          </a:xfrm>
          <a:prstGeom prst="rect">
            <a:avLst/>
          </a:prstGeom>
        </p:spPr>
      </p:pic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25297" y="1700403"/>
            <a:ext cx="10128504" cy="3886581"/>
          </a:xfrm>
          <a:solidFill>
            <a:schemeClr val="bg1"/>
          </a:solidFill>
          <a:ln>
            <a:noFill/>
          </a:ln>
          <a:effectLst>
            <a:outerShdw blurRad="431800" dist="127000" dir="5400000" algn="ctr" rotWithShape="0">
              <a:srgbClr val="000000">
                <a:alpha val="10000"/>
              </a:srgbClr>
            </a:outerShdw>
          </a:effectLst>
        </p:spPr>
        <p:txBody>
          <a:bodyPr lIns="251999" tIns="180000" rIns="251999" bIns="18000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1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Poznámky: 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9C2A701-6F9A-4D1F-8950-A39C8D879657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2123586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837944" y="365125"/>
            <a:ext cx="9128760" cy="1325563"/>
          </a:xfrm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r>
              <a:rPr lang="cs-CZ"/>
              <a:t>Úkol: Zadání úkolu</a:t>
            </a:r>
          </a:p>
        </p:txBody>
      </p:sp>
      <p:pic>
        <p:nvPicPr>
          <p:cNvPr id="5" name="Grafický objekt 6" descr="Žárovka se souvislou výplní">
            <a:extLst>
              <a:ext uri="{FF2B5EF4-FFF2-40B4-BE49-F238E27FC236}">
                <a16:creationId xmlns:a16="http://schemas.microsoft.com/office/drawing/2014/main" id="{F7CE709B-A299-4FF9-8372-7F2E8C051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885" y="623752"/>
            <a:ext cx="808307" cy="808307"/>
          </a:xfrm>
          <a:prstGeom prst="rect">
            <a:avLst/>
          </a:prstGeom>
        </p:spPr>
      </p:pic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25297" y="1700403"/>
            <a:ext cx="10128504" cy="3886581"/>
          </a:xfrm>
          <a:solidFill>
            <a:schemeClr val="bg1"/>
          </a:solidFill>
          <a:ln>
            <a:noFill/>
          </a:ln>
          <a:effectLst>
            <a:outerShdw blurRad="431800" dist="127000" dir="5400000" algn="ctr" rotWithShape="0">
              <a:srgbClr val="000000">
                <a:alpha val="10000"/>
              </a:srgbClr>
            </a:outerShdw>
          </a:effectLst>
        </p:spPr>
        <p:txBody>
          <a:bodyPr lIns="251999" tIns="180000" rIns="251999" bIns="18000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1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Poznámky: 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9C2A701-6F9A-4D1F-8950-A39C8D879657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2123586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837944" y="365125"/>
            <a:ext cx="9128760" cy="1325563"/>
          </a:xfrm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r>
              <a:rPr lang="cs-CZ"/>
              <a:t>Úkol: Zadání úkolu</a:t>
            </a:r>
          </a:p>
        </p:txBody>
      </p:sp>
      <p:pic>
        <p:nvPicPr>
          <p:cNvPr id="5" name="Grafický objekt 6" descr="Žárovka se souvislou výplní">
            <a:extLst>
              <a:ext uri="{FF2B5EF4-FFF2-40B4-BE49-F238E27FC236}">
                <a16:creationId xmlns:a16="http://schemas.microsoft.com/office/drawing/2014/main" id="{F7CE709B-A299-4FF9-8372-7F2E8C051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885" y="623752"/>
            <a:ext cx="808307" cy="808307"/>
          </a:xfrm>
          <a:prstGeom prst="rect">
            <a:avLst/>
          </a:prstGeom>
        </p:spPr>
      </p:pic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25297" y="1700403"/>
            <a:ext cx="10128504" cy="3886581"/>
          </a:xfrm>
          <a:solidFill>
            <a:schemeClr val="bg1"/>
          </a:solidFill>
          <a:ln>
            <a:noFill/>
          </a:ln>
          <a:effectLst>
            <a:outerShdw blurRad="431800" dist="127000" dir="5400000" algn="ctr" rotWithShape="0">
              <a:srgbClr val="000000">
                <a:alpha val="10000"/>
              </a:srgbClr>
            </a:outerShdw>
          </a:effectLst>
        </p:spPr>
        <p:txBody>
          <a:bodyPr lIns="251999" tIns="180000" rIns="251999" bIns="18000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1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Poznámky: 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9C2A701-6F9A-4D1F-8950-A39C8D879657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2123586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837944" y="365125"/>
            <a:ext cx="9128760" cy="1325563"/>
          </a:xfrm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r>
              <a:rPr lang="cs-CZ"/>
              <a:t>Úkol: Zadání úkolu</a:t>
            </a:r>
          </a:p>
        </p:txBody>
      </p:sp>
      <p:pic>
        <p:nvPicPr>
          <p:cNvPr id="5" name="Grafický objekt 6" descr="Žárovka se souvislou výplní">
            <a:extLst>
              <a:ext uri="{FF2B5EF4-FFF2-40B4-BE49-F238E27FC236}">
                <a16:creationId xmlns:a16="http://schemas.microsoft.com/office/drawing/2014/main" id="{F7CE709B-A299-4FF9-8372-7F2E8C051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885" y="623752"/>
            <a:ext cx="808307" cy="808307"/>
          </a:xfrm>
          <a:prstGeom prst="rect">
            <a:avLst/>
          </a:prstGeom>
        </p:spPr>
      </p:pic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25297" y="1700403"/>
            <a:ext cx="10128504" cy="3886581"/>
          </a:xfrm>
          <a:solidFill>
            <a:schemeClr val="bg1"/>
          </a:solidFill>
          <a:ln>
            <a:noFill/>
          </a:ln>
          <a:effectLst>
            <a:outerShdw blurRad="431800" dist="127000" dir="5400000" algn="ctr" rotWithShape="0">
              <a:srgbClr val="000000">
                <a:alpha val="10000"/>
              </a:srgbClr>
            </a:outerShdw>
          </a:effectLst>
        </p:spPr>
        <p:txBody>
          <a:bodyPr lIns="251999" tIns="180000" rIns="251999" bIns="18000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1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Poznámky: 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9C2A701-6F9A-4D1F-8950-A39C8D879657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2123586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837944" y="365125"/>
            <a:ext cx="9128760" cy="1325563"/>
          </a:xfrm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r>
              <a:rPr lang="cs-CZ"/>
              <a:t>Úkol: Zadání úkolu</a:t>
            </a:r>
          </a:p>
        </p:txBody>
      </p:sp>
      <p:pic>
        <p:nvPicPr>
          <p:cNvPr id="5" name="Grafický objekt 6" descr="Žárovka se souvislou výplní">
            <a:extLst>
              <a:ext uri="{FF2B5EF4-FFF2-40B4-BE49-F238E27FC236}">
                <a16:creationId xmlns:a16="http://schemas.microsoft.com/office/drawing/2014/main" id="{F7CE709B-A299-4FF9-8372-7F2E8C051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885" y="623752"/>
            <a:ext cx="808307" cy="808307"/>
          </a:xfrm>
          <a:prstGeom prst="rect">
            <a:avLst/>
          </a:prstGeom>
        </p:spPr>
      </p:pic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25297" y="1700403"/>
            <a:ext cx="10128504" cy="3886581"/>
          </a:xfrm>
          <a:solidFill>
            <a:schemeClr val="bg1"/>
          </a:solidFill>
          <a:ln>
            <a:noFill/>
          </a:ln>
          <a:effectLst>
            <a:outerShdw blurRad="431800" dist="127000" dir="5400000" algn="ctr" rotWithShape="0">
              <a:srgbClr val="000000">
                <a:alpha val="10000"/>
              </a:srgbClr>
            </a:outerShdw>
          </a:effectLst>
        </p:spPr>
        <p:txBody>
          <a:bodyPr lIns="251999" tIns="180000" rIns="251999" bIns="18000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1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Poznámky: 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9C2A701-6F9A-4D1F-8950-A39C8D879657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2123586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3BFEE50-F323-4C52-A84B-B80D0645E9C3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ěko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 rotWithShape="1">
          <a:blip r:embed="rId2"/>
          <a:srcRect r="13522"/>
          <a:stretch/>
        </p:blipFill>
        <p:spPr>
          <a:xfrm>
            <a:off x="182880" y="0"/>
            <a:ext cx="12009120" cy="6858000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1225296" y="1975105"/>
            <a:ext cx="9741408" cy="3410712"/>
          </a:xfrm>
        </p:spPr>
        <p:txBody>
          <a:bodyPr anchor="b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cs-CZ"/>
              <a:t>Děkuji vám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64F4DE0-A80C-43B0-A9A5-753492AC2F46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1409595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7D9EC-2009-4ACD-99C6-97942F0BF2ED}" type="datetime1">
              <a:rPr lang="cs-CZ" smtClean="0"/>
              <a:t>21.05.2023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E021DD4-36DD-4FC4-B358-416A1695C9E4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1428662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669557-9519-454F-A1AE-D42793742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0EAF4C-664E-42FA-9825-D3543427B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D2E3677-3F41-4E10-87D2-FE5F0B7AF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6107"/>
            <a:ext cx="5157787" cy="3553555"/>
          </a:xfrm>
        </p:spPr>
        <p:txBody>
          <a:bodyPr/>
          <a:lstStyle>
            <a:lvl1pPr>
              <a:buClr>
                <a:srgbClr val="F38F1E"/>
              </a:buClr>
              <a:defRPr sz="2400"/>
            </a:lvl1pPr>
            <a:lvl2pPr>
              <a:buClr>
                <a:srgbClr val="F38F1E"/>
              </a:buClr>
              <a:defRPr sz="2000"/>
            </a:lvl2pPr>
            <a:lvl3pPr>
              <a:buClr>
                <a:srgbClr val="F38F1E"/>
              </a:buClr>
              <a:defRPr sz="1800"/>
            </a:lvl3pPr>
            <a:lvl4pPr>
              <a:buClr>
                <a:srgbClr val="F38F1E"/>
              </a:buClr>
              <a:defRPr sz="1600"/>
            </a:lvl4pPr>
            <a:lvl5pPr>
              <a:buClr>
                <a:srgbClr val="F38F1E"/>
              </a:buClr>
              <a:defRPr sz="16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5AC7B65-F143-4750-8A0A-83AC1048FB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A7D8941-2889-4073-823E-5A49F95BBA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6107"/>
            <a:ext cx="5183188" cy="3553555"/>
          </a:xfrm>
        </p:spPr>
        <p:txBody>
          <a:bodyPr>
            <a:normAutofit/>
          </a:bodyPr>
          <a:lstStyle>
            <a:lvl1pPr>
              <a:buClr>
                <a:srgbClr val="F38F1E"/>
              </a:buClr>
              <a:defRPr sz="2400"/>
            </a:lvl1pPr>
            <a:lvl2pPr>
              <a:buClr>
                <a:srgbClr val="F38F1E"/>
              </a:buClr>
              <a:defRPr sz="2000"/>
            </a:lvl2pPr>
            <a:lvl3pPr>
              <a:buClr>
                <a:srgbClr val="F38F1E"/>
              </a:buClr>
              <a:defRPr sz="1800"/>
            </a:lvl3pPr>
            <a:lvl4pPr>
              <a:buClr>
                <a:srgbClr val="F38F1E"/>
              </a:buClr>
              <a:defRPr sz="1600"/>
            </a:lvl4pPr>
            <a:lvl5pPr>
              <a:buClr>
                <a:srgbClr val="F38F1E"/>
              </a:buClr>
              <a:defRPr sz="16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A2E02AE-71DE-4BC0-B1CE-73D3A0E6E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72C198E-2508-4075-9804-2AF3F089A494}"/>
              </a:ext>
            </a:extLst>
          </p:cNvPr>
          <p:cNvSpPr/>
          <p:nvPr userDrawn="1"/>
        </p:nvSpPr>
        <p:spPr>
          <a:xfrm>
            <a:off x="0" y="365125"/>
            <a:ext cx="71120" cy="1325563"/>
          </a:xfrm>
          <a:prstGeom prst="rect">
            <a:avLst/>
          </a:prstGeom>
          <a:solidFill>
            <a:srgbClr val="FFB4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5239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A41345-497A-47FF-BE8F-4762C9A98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485BA1-1C54-40C7-BCAF-7DE03CE0EB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269D46-8801-4ED5-A008-E6A0D7610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1E1DD7-83DD-4035-8455-36EB04D23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87E9E174-F930-4815-A0CA-3450C26B705B}"/>
              </a:ext>
            </a:extLst>
          </p:cNvPr>
          <p:cNvSpPr/>
          <p:nvPr userDrawn="1"/>
        </p:nvSpPr>
        <p:spPr>
          <a:xfrm>
            <a:off x="0" y="365125"/>
            <a:ext cx="71120" cy="1325563"/>
          </a:xfrm>
          <a:prstGeom prst="rect">
            <a:avLst/>
          </a:prstGeom>
          <a:solidFill>
            <a:srgbClr val="FFB4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051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ázev kapito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500" y="0"/>
            <a:ext cx="120015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225296" y="1975105"/>
            <a:ext cx="9741408" cy="3410712"/>
          </a:xfrm>
        </p:spPr>
        <p:txBody>
          <a:bodyPr anchor="b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cs-CZ"/>
              <a:t>Název kapitoly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A7EE745-F67A-4E11-98E3-68C12AEFD33B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498422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ředstav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44184" y="365125"/>
            <a:ext cx="5309616" cy="951611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cs-CZ"/>
              <a:t>Jméno Příjmení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2. června 2021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44184" y="1527810"/>
            <a:ext cx="5309616" cy="4187190"/>
          </a:xfrm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pPr lvl="0"/>
            <a:r>
              <a:rPr lang="cs-CZ"/>
              <a:t>Po kliknutí můžete upravovat styly textu v předloze</a:t>
            </a:r>
          </a:p>
          <a:p>
            <a:pPr lvl="0"/>
            <a:r>
              <a:rPr lang="cs-CZ"/>
              <a:t>Další odrážka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3567950-A654-40D4-B408-A7E7568B7A98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2022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14439791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5296" y="2147507"/>
            <a:ext cx="4772279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 cap="all" baseline="0">
                <a:solidFill>
                  <a:srgbClr val="2683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5296" y="2971419"/>
            <a:ext cx="4772279" cy="29538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idx="12"/>
          </p:nvPr>
        </p:nvSpPr>
        <p:spPr>
          <a:xfrm>
            <a:off x="6172200" y="2147507"/>
            <a:ext cx="4772279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 cap="all" baseline="0">
                <a:solidFill>
                  <a:srgbClr val="2683C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172200" y="2971419"/>
            <a:ext cx="4772279" cy="29538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25296" y="767556"/>
            <a:ext cx="9741408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3DE4871-C11B-4667-BFAE-6C1B942C014D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2022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ázev kapito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500" y="0"/>
            <a:ext cx="120015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225296" y="1975105"/>
            <a:ext cx="9741408" cy="3410712"/>
          </a:xfrm>
        </p:spPr>
        <p:txBody>
          <a:bodyPr anchor="b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cs-CZ"/>
              <a:t>Název kapitoly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A7EE745-F67A-4E11-98E3-68C12AEFD33B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75000"/>
                  </a:schemeClr>
                </a:solidFill>
              </a:rPr>
              <a:t>© 2022 </a:t>
            </a:r>
            <a:r>
              <a:rPr lang="cs-CZ" sz="1200" err="1">
                <a:solidFill>
                  <a:schemeClr val="bg1">
                    <a:lumMod val="75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75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4984229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296" y="767556"/>
            <a:ext cx="9741408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25296" y="2523363"/>
            <a:ext cx="4772279" cy="68618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800" b="1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Tadyhle bude nadpis, třeba proč se jedná o leady?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6194425" y="2523363"/>
            <a:ext cx="4772279" cy="68618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800" b="1" baseline="0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Obsahu může být víc, klidně využijte dva sloupce. Nehodící se smažte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25296" y="3273552"/>
            <a:ext cx="4772279" cy="1938528"/>
          </a:xfrm>
        </p:spPr>
        <p:txBody>
          <a:bodyPr>
            <a:normAutofit/>
          </a:bodyPr>
          <a:lstStyle>
            <a:lvl1pPr marL="228600" indent="-228600">
              <a:buFont typeface="Wingdings" charset="2"/>
              <a:buChar char="ü"/>
              <a:defRPr sz="2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6194425" y="3273552"/>
            <a:ext cx="4772279" cy="1938528"/>
          </a:xfrm>
        </p:spPr>
        <p:txBody>
          <a:bodyPr>
            <a:normAutofit/>
          </a:bodyPr>
          <a:lstStyle>
            <a:lvl1pPr marL="228600" indent="-228600">
              <a:buFont typeface="Wingdings" charset="2"/>
              <a:buChar char="ü"/>
              <a:defRPr sz="2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04C4A37-0F8B-4C4D-B93D-403C748B72CC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2022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5296" y="2423160"/>
            <a:ext cx="9741408" cy="36027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7F02C46-64B1-4FBC-92FC-3D1E3A44D371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2022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5;p13"/>
          <p:cNvSpPr/>
          <p:nvPr userDrawn="1"/>
        </p:nvSpPr>
        <p:spPr>
          <a:xfrm>
            <a:off x="179859" y="0"/>
            <a:ext cx="12192000" cy="6858000"/>
          </a:xfrm>
          <a:prstGeom prst="rect">
            <a:avLst/>
          </a:prstGeom>
          <a:solidFill>
            <a:srgbClr val="EFAD43">
              <a:alpha val="1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EFAD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225296" y="2519618"/>
            <a:ext cx="9741408" cy="3286822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cs-CZ"/>
              <a:t>Potřebujete si vybudovat vztah a získat důvěru</a:t>
            </a:r>
          </a:p>
        </p:txBody>
      </p:sp>
      <p:sp>
        <p:nvSpPr>
          <p:cNvPr id="6" name="Google Shape;108;p13"/>
          <p:cNvSpPr txBox="1">
            <a:spLocks/>
          </p:cNvSpPr>
          <p:nvPr userDrawn="1"/>
        </p:nvSpPr>
        <p:spPr>
          <a:xfrm>
            <a:off x="1139360" y="33471"/>
            <a:ext cx="1237786" cy="2291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</a:pPr>
            <a:r>
              <a:rPr lang="cs-CZ" sz="14000" b="1">
                <a:solidFill>
                  <a:srgbClr val="EFAD43"/>
                </a:solidFill>
                <a:latin typeface="Times New Roman" charset="0"/>
                <a:ea typeface="Times New Roman" charset="0"/>
                <a:cs typeface="Times New Roman" charset="0"/>
              </a:rPr>
              <a:t>„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23" y="1107860"/>
            <a:ext cx="2440428" cy="73991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09E8DAB-58BB-4392-9BFE-293F560C9A29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2022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1838435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25296" y="374269"/>
            <a:ext cx="973836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F7AD892-5EE8-4E7D-B770-6CFF89BD9D36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2022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25296" y="374269"/>
            <a:ext cx="973836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592602" y="2003461"/>
            <a:ext cx="3761198" cy="4243227"/>
          </a:xfrm>
          <a:solidFill>
            <a:schemeClr val="bg1"/>
          </a:solidFill>
          <a:ln>
            <a:noFill/>
          </a:ln>
          <a:effectLst>
            <a:outerShdw blurRad="431800" dist="127000" dir="5400000" algn="ctr" rotWithShape="0">
              <a:srgbClr val="000000">
                <a:alpha val="10000"/>
              </a:srgbClr>
            </a:outerShdw>
          </a:effectLst>
        </p:spPr>
        <p:txBody>
          <a:bodyPr lIns="251999" tIns="180000" rIns="251999" bIns="180000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Poznámky: 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F8CF6DE-B47A-43B8-BE4D-69C3B86D505F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2022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58BEA9D-01C5-4448-9086-2973010AE50F}"/>
              </a:ext>
            </a:extLst>
          </p:cNvPr>
          <p:cNvSpPr/>
          <p:nvPr userDrawn="1"/>
        </p:nvSpPr>
        <p:spPr>
          <a:xfrm>
            <a:off x="6581521" y="1699832"/>
            <a:ext cx="4772279" cy="454685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490829B-8B34-42A5-87AC-35527FA8848B}"/>
              </a:ext>
            </a:extLst>
          </p:cNvPr>
          <p:cNvSpPr/>
          <p:nvPr userDrawn="1"/>
        </p:nvSpPr>
        <p:spPr>
          <a:xfrm>
            <a:off x="6581521" y="1700403"/>
            <a:ext cx="4772279" cy="454628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7692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837944" y="365125"/>
            <a:ext cx="9128760" cy="1325563"/>
          </a:xfrm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r>
              <a:rPr lang="cs-CZ"/>
              <a:t>Úkol: Zadání úkolu</a:t>
            </a:r>
          </a:p>
        </p:txBody>
      </p:sp>
      <p:pic>
        <p:nvPicPr>
          <p:cNvPr id="5" name="Grafický objekt 6" descr="Žárovka se souvislou výplní">
            <a:extLst>
              <a:ext uri="{FF2B5EF4-FFF2-40B4-BE49-F238E27FC236}">
                <a16:creationId xmlns:a16="http://schemas.microsoft.com/office/drawing/2014/main" id="{F7CE709B-A299-4FF9-8372-7F2E8C051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885" y="623752"/>
            <a:ext cx="808307" cy="808307"/>
          </a:xfrm>
          <a:prstGeom prst="rect">
            <a:avLst/>
          </a:prstGeom>
        </p:spPr>
      </p:pic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25297" y="1700403"/>
            <a:ext cx="10128504" cy="3886581"/>
          </a:xfrm>
          <a:solidFill>
            <a:schemeClr val="bg1"/>
          </a:solidFill>
          <a:ln>
            <a:noFill/>
          </a:ln>
          <a:effectLst>
            <a:outerShdw blurRad="431800" dist="127000" dir="5400000" algn="ctr" rotWithShape="0">
              <a:srgbClr val="000000">
                <a:alpha val="10000"/>
              </a:srgbClr>
            </a:outerShdw>
          </a:effectLst>
        </p:spPr>
        <p:txBody>
          <a:bodyPr lIns="251999" tIns="180000" rIns="251999" bIns="18000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1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Poznámky: 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9C2A701-6F9A-4D1F-8950-A39C8D879657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2022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21235865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837944" y="365125"/>
            <a:ext cx="9128760" cy="1325563"/>
          </a:xfrm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r>
              <a:rPr lang="cs-CZ"/>
              <a:t>Úkol: Zadání úkolu</a:t>
            </a:r>
          </a:p>
        </p:txBody>
      </p:sp>
      <p:pic>
        <p:nvPicPr>
          <p:cNvPr id="5" name="Grafický objekt 6" descr="Žárovka se souvislou výplní">
            <a:extLst>
              <a:ext uri="{FF2B5EF4-FFF2-40B4-BE49-F238E27FC236}">
                <a16:creationId xmlns:a16="http://schemas.microsoft.com/office/drawing/2014/main" id="{F7CE709B-A299-4FF9-8372-7F2E8C051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885" y="623752"/>
            <a:ext cx="808307" cy="808307"/>
          </a:xfrm>
          <a:prstGeom prst="rect">
            <a:avLst/>
          </a:prstGeom>
        </p:spPr>
      </p:pic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25297" y="1700403"/>
            <a:ext cx="10128504" cy="3886581"/>
          </a:xfrm>
          <a:solidFill>
            <a:schemeClr val="bg1"/>
          </a:solidFill>
          <a:ln>
            <a:noFill/>
          </a:ln>
          <a:effectLst>
            <a:outerShdw blurRad="431800" dist="127000" dir="5400000" algn="ctr" rotWithShape="0">
              <a:srgbClr val="000000">
                <a:alpha val="10000"/>
              </a:srgbClr>
            </a:outerShdw>
          </a:effectLst>
        </p:spPr>
        <p:txBody>
          <a:bodyPr lIns="251999" tIns="180000" rIns="251999" bIns="18000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1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Poznámky: 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9C2A701-6F9A-4D1F-8950-A39C8D879657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2022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2123586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ázev podkapito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6;p13"/>
          <p:cNvSpPr/>
          <p:nvPr userDrawn="1"/>
        </p:nvSpPr>
        <p:spPr>
          <a:xfrm>
            <a:off x="184644" y="0"/>
            <a:ext cx="12007355" cy="6858000"/>
          </a:xfrm>
          <a:prstGeom prst="rect">
            <a:avLst/>
          </a:prstGeom>
          <a:solidFill>
            <a:srgbClr val="2683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25296" y="1709738"/>
            <a:ext cx="9738360" cy="2852737"/>
          </a:xfrm>
        </p:spPr>
        <p:txBody>
          <a:bodyPr anchor="b"/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Název subkapitoly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5296" y="4589463"/>
            <a:ext cx="973836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DB1CD94-33D2-4300-B6EC-F4628C3D2B15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837944" y="365125"/>
            <a:ext cx="9128760" cy="1325563"/>
          </a:xfrm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r>
              <a:rPr lang="cs-CZ"/>
              <a:t>Úkol: Zadání úkolu</a:t>
            </a:r>
          </a:p>
        </p:txBody>
      </p:sp>
      <p:pic>
        <p:nvPicPr>
          <p:cNvPr id="5" name="Grafický objekt 6" descr="Žárovka se souvislou výplní">
            <a:extLst>
              <a:ext uri="{FF2B5EF4-FFF2-40B4-BE49-F238E27FC236}">
                <a16:creationId xmlns:a16="http://schemas.microsoft.com/office/drawing/2014/main" id="{F7CE709B-A299-4FF9-8372-7F2E8C051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885" y="623752"/>
            <a:ext cx="808307" cy="808307"/>
          </a:xfrm>
          <a:prstGeom prst="rect">
            <a:avLst/>
          </a:prstGeom>
        </p:spPr>
      </p:pic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25297" y="1700403"/>
            <a:ext cx="10128504" cy="3886581"/>
          </a:xfrm>
          <a:solidFill>
            <a:schemeClr val="bg1"/>
          </a:solidFill>
          <a:ln>
            <a:noFill/>
          </a:ln>
          <a:effectLst>
            <a:outerShdw blurRad="431800" dist="127000" dir="5400000" algn="ctr" rotWithShape="0">
              <a:srgbClr val="000000">
                <a:alpha val="10000"/>
              </a:srgbClr>
            </a:outerShdw>
          </a:effectLst>
        </p:spPr>
        <p:txBody>
          <a:bodyPr lIns="251999" tIns="180000" rIns="251999" bIns="18000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1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Poznámky: 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9C2A701-6F9A-4D1F-8950-A39C8D879657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2022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21235865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837944" y="365125"/>
            <a:ext cx="9128760" cy="1325563"/>
          </a:xfrm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r>
              <a:rPr lang="cs-CZ"/>
              <a:t>Úkol: Zadání úkolu</a:t>
            </a:r>
          </a:p>
        </p:txBody>
      </p:sp>
      <p:pic>
        <p:nvPicPr>
          <p:cNvPr id="5" name="Grafický objekt 6" descr="Žárovka se souvislou výplní">
            <a:extLst>
              <a:ext uri="{FF2B5EF4-FFF2-40B4-BE49-F238E27FC236}">
                <a16:creationId xmlns:a16="http://schemas.microsoft.com/office/drawing/2014/main" id="{F7CE709B-A299-4FF9-8372-7F2E8C051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885" y="623752"/>
            <a:ext cx="808307" cy="808307"/>
          </a:xfrm>
          <a:prstGeom prst="rect">
            <a:avLst/>
          </a:prstGeom>
        </p:spPr>
      </p:pic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25297" y="1700403"/>
            <a:ext cx="10128504" cy="3886581"/>
          </a:xfrm>
          <a:solidFill>
            <a:schemeClr val="bg1"/>
          </a:solidFill>
          <a:ln>
            <a:noFill/>
          </a:ln>
          <a:effectLst>
            <a:outerShdw blurRad="431800" dist="127000" dir="5400000" algn="ctr" rotWithShape="0">
              <a:srgbClr val="000000">
                <a:alpha val="10000"/>
              </a:srgbClr>
            </a:outerShdw>
          </a:effectLst>
        </p:spPr>
        <p:txBody>
          <a:bodyPr lIns="251999" tIns="180000" rIns="251999" bIns="18000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1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Poznámky: 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9C2A701-6F9A-4D1F-8950-A39C8D879657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2022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21235865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837944" y="365125"/>
            <a:ext cx="9128760" cy="1325563"/>
          </a:xfrm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r>
              <a:rPr lang="cs-CZ"/>
              <a:t>Úkol: Zadání úkolu</a:t>
            </a:r>
          </a:p>
        </p:txBody>
      </p:sp>
      <p:pic>
        <p:nvPicPr>
          <p:cNvPr id="5" name="Grafický objekt 6" descr="Žárovka se souvislou výplní">
            <a:extLst>
              <a:ext uri="{FF2B5EF4-FFF2-40B4-BE49-F238E27FC236}">
                <a16:creationId xmlns:a16="http://schemas.microsoft.com/office/drawing/2014/main" id="{F7CE709B-A299-4FF9-8372-7F2E8C051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885" y="623752"/>
            <a:ext cx="808307" cy="808307"/>
          </a:xfrm>
          <a:prstGeom prst="rect">
            <a:avLst/>
          </a:prstGeom>
        </p:spPr>
      </p:pic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25297" y="1700403"/>
            <a:ext cx="10128504" cy="3886581"/>
          </a:xfrm>
          <a:solidFill>
            <a:schemeClr val="bg1"/>
          </a:solidFill>
          <a:ln>
            <a:noFill/>
          </a:ln>
          <a:effectLst>
            <a:outerShdw blurRad="431800" dist="127000" dir="5400000" algn="ctr" rotWithShape="0">
              <a:srgbClr val="000000">
                <a:alpha val="10000"/>
              </a:srgbClr>
            </a:outerShdw>
          </a:effectLst>
        </p:spPr>
        <p:txBody>
          <a:bodyPr lIns="251999" tIns="180000" rIns="251999" bIns="18000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1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Poznámky: 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9C2A701-6F9A-4D1F-8950-A39C8D879657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2022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2123586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837944" y="365125"/>
            <a:ext cx="9128760" cy="1325563"/>
          </a:xfrm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r>
              <a:rPr lang="cs-CZ"/>
              <a:t>Úkol: Zadání úkolu</a:t>
            </a:r>
          </a:p>
        </p:txBody>
      </p:sp>
      <p:pic>
        <p:nvPicPr>
          <p:cNvPr id="5" name="Grafický objekt 6" descr="Žárovka se souvislou výplní">
            <a:extLst>
              <a:ext uri="{FF2B5EF4-FFF2-40B4-BE49-F238E27FC236}">
                <a16:creationId xmlns:a16="http://schemas.microsoft.com/office/drawing/2014/main" id="{F7CE709B-A299-4FF9-8372-7F2E8C051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885" y="623752"/>
            <a:ext cx="808307" cy="808307"/>
          </a:xfrm>
          <a:prstGeom prst="rect">
            <a:avLst/>
          </a:prstGeom>
        </p:spPr>
      </p:pic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25297" y="1700403"/>
            <a:ext cx="10128504" cy="3886581"/>
          </a:xfrm>
          <a:solidFill>
            <a:schemeClr val="bg1"/>
          </a:solidFill>
          <a:ln>
            <a:noFill/>
          </a:ln>
          <a:effectLst>
            <a:outerShdw blurRad="431800" dist="127000" dir="5400000" algn="ctr" rotWithShape="0">
              <a:srgbClr val="000000">
                <a:alpha val="10000"/>
              </a:srgbClr>
            </a:outerShdw>
          </a:effectLst>
        </p:spPr>
        <p:txBody>
          <a:bodyPr lIns="251999" tIns="180000" rIns="251999" bIns="18000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1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Poznámky: 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9C2A701-6F9A-4D1F-8950-A39C8D879657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2022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2123586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ěko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 rotWithShape="1">
          <a:blip r:embed="rId2"/>
          <a:srcRect r="13522"/>
          <a:stretch/>
        </p:blipFill>
        <p:spPr>
          <a:xfrm>
            <a:off x="182880" y="0"/>
            <a:ext cx="12009120" cy="6858000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1225296" y="1975105"/>
            <a:ext cx="9741408" cy="3410712"/>
          </a:xfrm>
        </p:spPr>
        <p:txBody>
          <a:bodyPr anchor="b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cs-CZ"/>
              <a:t>Děkuji vám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64F4DE0-A80C-43B0-A9A5-753492AC2F46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2022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1409595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296" y="767556"/>
            <a:ext cx="9741408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25296" y="2523363"/>
            <a:ext cx="4772279" cy="68618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800" b="1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Tadyhle bude nadpis, třeba proč se jedná o leady?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6194425" y="2523363"/>
            <a:ext cx="4772279" cy="68618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800" b="1" baseline="0"/>
            </a:lvl1pPr>
            <a:lvl2pPr marL="346075" indent="-346075">
              <a:lnSpc>
                <a:spcPct val="100000"/>
              </a:lnSpc>
              <a:buFont typeface="Wingdings" charset="2"/>
              <a:buChar char="ü"/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/>
              <a:t>Obsahu může být víc, klidně využijte dva sloupce. Nehodící se smažte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25296" y="3273552"/>
            <a:ext cx="4772279" cy="1938528"/>
          </a:xfrm>
        </p:spPr>
        <p:txBody>
          <a:bodyPr>
            <a:normAutofit/>
          </a:bodyPr>
          <a:lstStyle>
            <a:lvl1pPr marL="228600" indent="-228600">
              <a:buFont typeface="Wingdings" charset="2"/>
              <a:buChar char="ü"/>
              <a:defRPr sz="2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6194425" y="3273552"/>
            <a:ext cx="4772279" cy="1938528"/>
          </a:xfrm>
        </p:spPr>
        <p:txBody>
          <a:bodyPr>
            <a:normAutofit/>
          </a:bodyPr>
          <a:lstStyle>
            <a:lvl1pPr marL="228600" indent="-228600">
              <a:buFont typeface="Wingdings" charset="2"/>
              <a:buChar char="ü"/>
              <a:defRPr sz="2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04C4A37-0F8B-4C4D-B93D-403C748B72CC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5296" y="2423160"/>
            <a:ext cx="9741408" cy="36027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7F02C46-64B1-4FBC-92FC-3D1E3A44D371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5;p13"/>
          <p:cNvSpPr/>
          <p:nvPr userDrawn="1"/>
        </p:nvSpPr>
        <p:spPr>
          <a:xfrm>
            <a:off x="179859" y="0"/>
            <a:ext cx="12192000" cy="6858000"/>
          </a:xfrm>
          <a:prstGeom prst="rect">
            <a:avLst/>
          </a:prstGeom>
          <a:solidFill>
            <a:srgbClr val="EFAD43">
              <a:alpha val="1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EFAD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225296" y="2519618"/>
            <a:ext cx="9741408" cy="3286822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cs-CZ"/>
              <a:t>Potřebujete si vybudovat vztah a získat důvěru</a:t>
            </a:r>
          </a:p>
        </p:txBody>
      </p:sp>
      <p:sp>
        <p:nvSpPr>
          <p:cNvPr id="6" name="Google Shape;108;p13"/>
          <p:cNvSpPr txBox="1">
            <a:spLocks/>
          </p:cNvSpPr>
          <p:nvPr userDrawn="1"/>
        </p:nvSpPr>
        <p:spPr>
          <a:xfrm>
            <a:off x="1139360" y="33471"/>
            <a:ext cx="1237786" cy="2291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</a:pPr>
            <a:r>
              <a:rPr lang="cs-CZ" sz="14000" b="1">
                <a:solidFill>
                  <a:srgbClr val="EFAD43"/>
                </a:solidFill>
                <a:latin typeface="Times New Roman" charset="0"/>
                <a:ea typeface="Times New Roman" charset="0"/>
                <a:cs typeface="Times New Roman" charset="0"/>
              </a:rPr>
              <a:t>„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23" y="1107860"/>
            <a:ext cx="2440428" cy="73991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09E8DAB-58BB-4392-9BFE-293F560C9A29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  <p:extLst>
      <p:ext uri="{BB962C8B-B14F-4D97-AF65-F5344CB8AC3E}">
        <p14:creationId xmlns:p14="http://schemas.microsoft.com/office/powerpoint/2010/main" val="1838435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37376"/>
            <a:ext cx="906869" cy="27495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25296" y="374269"/>
            <a:ext cx="973836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F7AD892-5EE8-4E7D-B770-6CFF89BD9D36}"/>
              </a:ext>
            </a:extLst>
          </p:cNvPr>
          <p:cNvSpPr txBox="1"/>
          <p:nvPr userDrawn="1"/>
        </p:nvSpPr>
        <p:spPr>
          <a:xfrm>
            <a:off x="8732108" y="6400412"/>
            <a:ext cx="262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5296" y="365125"/>
            <a:ext cx="97414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5296" y="1825625"/>
            <a:ext cx="97414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2. června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© 2023 </a:t>
            </a:r>
            <a:r>
              <a:rPr lang="cs-CZ" sz="1200" err="1">
                <a:solidFill>
                  <a:schemeClr val="bg1">
                    <a:lumMod val="50000"/>
                  </a:schemeClr>
                </a:solidFill>
              </a:rPr>
              <a:t>Linked</a:t>
            </a:r>
            <a:r>
              <a:rPr lang="cs-CZ" sz="1200">
                <a:solidFill>
                  <a:schemeClr val="bg1">
                    <a:lumMod val="50000"/>
                  </a:schemeClr>
                </a:solidFill>
              </a:rPr>
              <a:t> Akademie</a:t>
            </a:r>
          </a:p>
        </p:txBody>
      </p:sp>
      <p:cxnSp>
        <p:nvCxnSpPr>
          <p:cNvPr id="8" name="Přímá spojnice 7"/>
          <p:cNvCxnSpPr/>
          <p:nvPr userDrawn="1"/>
        </p:nvCxnSpPr>
        <p:spPr>
          <a:xfrm>
            <a:off x="838200" y="6355236"/>
            <a:ext cx="10515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14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5" r:id="rId3"/>
    <p:sldLayoutId id="2147483671" r:id="rId4"/>
    <p:sldLayoutId id="2147483663" r:id="rId5"/>
    <p:sldLayoutId id="2147483664" r:id="rId6"/>
    <p:sldLayoutId id="2147483662" r:id="rId7"/>
    <p:sldLayoutId id="2147483672" r:id="rId8"/>
    <p:sldLayoutId id="2147483666" r:id="rId9"/>
    <p:sldLayoutId id="2147483674" r:id="rId10"/>
    <p:sldLayoutId id="2147483675" r:id="rId11"/>
    <p:sldLayoutId id="2147483667" r:id="rId12"/>
    <p:sldLayoutId id="2147483673" r:id="rId13"/>
    <p:sldLayoutId id="2147483676" r:id="rId14"/>
    <p:sldLayoutId id="2147483677" r:id="rId15"/>
    <p:sldLayoutId id="2147483678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2683C6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683C6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683C6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683C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683C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683C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5296" y="365125"/>
            <a:ext cx="97414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5296" y="1825625"/>
            <a:ext cx="97414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2. června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© 2022 </a:t>
            </a:r>
            <a:r>
              <a:rPr lang="cs-CZ" err="1"/>
              <a:t>Linked</a:t>
            </a:r>
            <a:r>
              <a:rPr lang="cs-CZ"/>
              <a:t> Akademie</a:t>
            </a:r>
          </a:p>
        </p:txBody>
      </p:sp>
      <p:cxnSp>
        <p:nvCxnSpPr>
          <p:cNvPr id="8" name="Přímá spojnice 7"/>
          <p:cNvCxnSpPr/>
          <p:nvPr userDrawn="1"/>
        </p:nvCxnSpPr>
        <p:spPr>
          <a:xfrm>
            <a:off x="838200" y="6355236"/>
            <a:ext cx="10515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14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685" r:id="rId11"/>
    <p:sldLayoutId id="2147483684" r:id="rId12"/>
    <p:sldLayoutId id="2147483683" r:id="rId13"/>
    <p:sldLayoutId id="2147483682" r:id="rId14"/>
    <p:sldLayoutId id="2147483681" r:id="rId15"/>
    <p:sldLayoutId id="2147483680" r:id="rId16"/>
    <p:sldLayoutId id="2147483702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688" r:id="rId24"/>
    <p:sldLayoutId id="2147483689" r:id="rId25"/>
    <p:sldLayoutId id="2147483690" r:id="rId26"/>
    <p:sldLayoutId id="2147483692" r:id="rId27"/>
    <p:sldLayoutId id="2147483693" r:id="rId28"/>
    <p:sldLayoutId id="2147483694" r:id="rId29"/>
    <p:sldLayoutId id="2147483695" r:id="rId30"/>
    <p:sldLayoutId id="2147483696" r:id="rId31"/>
    <p:sldLayoutId id="2147483707" r:id="rId32"/>
    <p:sldLayoutId id="2147483706" r:id="rId33"/>
    <p:sldLayoutId id="2147483705" r:id="rId34"/>
    <p:sldLayoutId id="2147483704" r:id="rId35"/>
    <p:sldLayoutId id="2147483703" r:id="rId36"/>
    <p:sldLayoutId id="2147483697" r:id="rId37"/>
    <p:sldLayoutId id="2147483699" r:id="rId3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2683C6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683C6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683C6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683C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683C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683C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libusepetrovic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akademie.cz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www.linkedin.com/company/linked-akademie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denis-turecek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err="1"/>
              <a:t>LinkedIn</a:t>
            </a:r>
            <a:r>
              <a:rPr lang="cs-CZ"/>
              <a:t> pro byznys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ea typeface="Calibri"/>
                <a:cs typeface="Calibri"/>
              </a:rPr>
              <a:t>WS 1.den</a:t>
            </a:r>
          </a:p>
          <a:p>
            <a:endParaRPr lang="cs-CZ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1493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87062" y="1055691"/>
            <a:ext cx="6936365" cy="1325563"/>
          </a:xfrm>
        </p:spPr>
        <p:txBody>
          <a:bodyPr>
            <a:normAutofit/>
          </a:bodyPr>
          <a:lstStyle/>
          <a:p>
            <a:r>
              <a:rPr lang="cs-CZ" b="0"/>
              <a:t>80 % B2B leadů</a:t>
            </a:r>
            <a:endParaRPr lang="cs-CZ"/>
          </a:p>
        </p:txBody>
      </p:sp>
      <p:graphicFrame>
        <p:nvGraphicFramePr>
          <p:cNvPr id="21" name="Zástupný symbol pro obsah 2">
            <a:extLst>
              <a:ext uri="{FF2B5EF4-FFF2-40B4-BE49-F238E27FC236}">
                <a16:creationId xmlns:a16="http://schemas.microsoft.com/office/drawing/2014/main" id="{19826E32-7375-4776-843A-BA98FC9C2E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010060"/>
              </p:ext>
            </p:extLst>
          </p:nvPr>
        </p:nvGraphicFramePr>
        <p:xfrm>
          <a:off x="1062327" y="2687333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9" name="Obrázek 69">
            <a:extLst>
              <a:ext uri="{FF2B5EF4-FFF2-40B4-BE49-F238E27FC236}">
                <a16:creationId xmlns:a16="http://schemas.microsoft.com/office/drawing/2014/main" id="{83144C85-6D81-4316-B68E-ED1A3AEA6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6546" y="394351"/>
            <a:ext cx="1981201" cy="19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52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CA6C43A-FD94-475E-BB9C-3794267E0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Poznámky: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57DCFF6-593D-4B60-AA0D-A691809A12D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251999" tIns="180000" rIns="251999" bIns="180000" rtlCol="0" anchor="t">
            <a:normAutofit/>
          </a:bodyPr>
          <a:lstStyle/>
          <a:p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8133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Zástupný symbol pro obsah 2">
            <a:extLst>
              <a:ext uri="{FF2B5EF4-FFF2-40B4-BE49-F238E27FC236}">
                <a16:creationId xmlns:a16="http://schemas.microsoft.com/office/drawing/2014/main" id="{B3822704-5437-47DB-B515-25C97B0726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9462259"/>
              </p:ext>
            </p:extLst>
          </p:nvPr>
        </p:nvGraphicFramePr>
        <p:xfrm>
          <a:off x="1066800" y="1535960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4431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/>
              <a:t>LinkedIn </a:t>
            </a:r>
            <a:r>
              <a:rPr lang="cs-CZ" u="sng"/>
              <a:t>není</a:t>
            </a:r>
            <a:r>
              <a:rPr lang="cs-CZ" b="0"/>
              <a:t> databází studených kontaktů</a:t>
            </a:r>
          </a:p>
        </p:txBody>
      </p:sp>
    </p:spTree>
    <p:extLst>
      <p:ext uri="{BB962C8B-B14F-4D97-AF65-F5344CB8AC3E}">
        <p14:creationId xmlns:p14="http://schemas.microsoft.com/office/powerpoint/2010/main" val="400886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 zamyšlení:</a:t>
            </a:r>
            <a:endParaRPr lang="cs-CZ" b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 vert="horz" lIns="251999" tIns="180000" rIns="251999" bIns="18000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cs-CZ" sz="2000">
                <a:solidFill>
                  <a:schemeClr val="tx1">
                    <a:lumMod val="75000"/>
                    <a:lumOff val="25000"/>
                  </a:schemeClr>
                </a:solidFill>
              </a:rPr>
              <a:t>Čeho chci na LinkedIn dosáhnout, co chci získat? </a:t>
            </a:r>
            <a:endParaRPr lang="cs-CZ" sz="20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cs-CZ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cs-CZ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cs-CZ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cs-CZ" sz="2000">
                <a:solidFill>
                  <a:schemeClr val="tx1">
                    <a:lumMod val="75000"/>
                    <a:lumOff val="25000"/>
                  </a:schemeClr>
                </a:solidFill>
              </a:rPr>
              <a:t>Koho chci na LinkedIn oslovit, kdo je můj cílový zákazník?</a:t>
            </a:r>
            <a:endParaRPr lang="cs-CZ" sz="20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cs-CZ" sz="20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4278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A1236-383B-487B-BDE6-E2E1C780D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2. Strategie a tři pilíře prodeje</a:t>
            </a:r>
          </a:p>
        </p:txBody>
      </p:sp>
    </p:spTree>
    <p:extLst>
      <p:ext uri="{BB962C8B-B14F-4D97-AF65-F5344CB8AC3E}">
        <p14:creationId xmlns:p14="http://schemas.microsoft.com/office/powerpoint/2010/main" val="1565085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9BDAABF6-0D51-4F01-B2DF-9EDBAEE633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9592448"/>
              </p:ext>
            </p:extLst>
          </p:nvPr>
        </p:nvGraphicFramePr>
        <p:xfrm>
          <a:off x="1223660" y="3371816"/>
          <a:ext cx="10236503" cy="2193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délník 4">
            <a:extLst>
              <a:ext uri="{FF2B5EF4-FFF2-40B4-BE49-F238E27FC236}">
                <a16:creationId xmlns:a16="http://schemas.microsoft.com/office/drawing/2014/main" id="{B4C0AC82-080F-4D78-AEE7-C4974E5942D5}"/>
              </a:ext>
            </a:extLst>
          </p:cNvPr>
          <p:cNvSpPr/>
          <p:nvPr/>
        </p:nvSpPr>
        <p:spPr>
          <a:xfrm>
            <a:off x="2935951" y="2353227"/>
            <a:ext cx="2459734" cy="8322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1936202-16BE-4E3D-80F9-7A6A7DBAA352}"/>
              </a:ext>
            </a:extLst>
          </p:cNvPr>
          <p:cNvSpPr txBox="1"/>
          <p:nvPr/>
        </p:nvSpPr>
        <p:spPr>
          <a:xfrm flipH="1">
            <a:off x="2935951" y="2507742"/>
            <a:ext cx="245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>
                <a:solidFill>
                  <a:schemeClr val="bg1"/>
                </a:solidFill>
              </a:rPr>
              <a:t>Přesné zacílení</a:t>
            </a:r>
          </a:p>
        </p:txBody>
      </p:sp>
      <p:pic>
        <p:nvPicPr>
          <p:cNvPr id="7" name="Obrázek 6" descr="Obsah obrázku šipka&#10;&#10;Popis byl vytvořen automaticky">
            <a:extLst>
              <a:ext uri="{FF2B5EF4-FFF2-40B4-BE49-F238E27FC236}">
                <a16:creationId xmlns:a16="http://schemas.microsoft.com/office/drawing/2014/main" id="{7C74A0C7-BE5F-4135-A6AE-5196F67AB1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3073">
            <a:off x="5329806" y="3187225"/>
            <a:ext cx="473623" cy="667075"/>
          </a:xfrm>
          <a:prstGeom prst="rect">
            <a:avLst/>
          </a:prstGeom>
        </p:spPr>
      </p:pic>
      <p:pic>
        <p:nvPicPr>
          <p:cNvPr id="8" name="Obrázek 7" descr="Obsah obrázku šipka&#10;&#10;Popis byl vytvořen automaticky">
            <a:extLst>
              <a:ext uri="{FF2B5EF4-FFF2-40B4-BE49-F238E27FC236}">
                <a16:creationId xmlns:a16="http://schemas.microsoft.com/office/drawing/2014/main" id="{E9634195-98B0-458A-8959-A83C3313E4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84940" flipH="1">
            <a:off x="2328782" y="3166598"/>
            <a:ext cx="473623" cy="667075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D41733FB-453D-4316-B151-DEA90021E6DC}"/>
              </a:ext>
            </a:extLst>
          </p:cNvPr>
          <p:cNvSpPr/>
          <p:nvPr/>
        </p:nvSpPr>
        <p:spPr>
          <a:xfrm>
            <a:off x="7773563" y="2353227"/>
            <a:ext cx="2459734" cy="8322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A23F09B-E2D9-4F94-916F-277ACF11ACE1}"/>
              </a:ext>
            </a:extLst>
          </p:cNvPr>
          <p:cNvSpPr txBox="1"/>
          <p:nvPr/>
        </p:nvSpPr>
        <p:spPr>
          <a:xfrm flipH="1">
            <a:off x="7773563" y="2507742"/>
            <a:ext cx="245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>
                <a:solidFill>
                  <a:schemeClr val="bg1"/>
                </a:solidFill>
              </a:rPr>
              <a:t>Důvěra</a:t>
            </a:r>
          </a:p>
        </p:txBody>
      </p:sp>
      <p:pic>
        <p:nvPicPr>
          <p:cNvPr id="11" name="Obrázek 10" descr="Obsah obrázku šipka&#10;&#10;Popis byl vytvořen automaticky">
            <a:extLst>
              <a:ext uri="{FF2B5EF4-FFF2-40B4-BE49-F238E27FC236}">
                <a16:creationId xmlns:a16="http://schemas.microsoft.com/office/drawing/2014/main" id="{325A239A-36D2-4822-8083-A170A4978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9745" flipH="1">
            <a:off x="8272380" y="3323746"/>
            <a:ext cx="473623" cy="667075"/>
          </a:xfrm>
          <a:prstGeom prst="rect">
            <a:avLst/>
          </a:prstGeom>
        </p:spPr>
      </p:pic>
      <p:pic>
        <p:nvPicPr>
          <p:cNvPr id="12" name="Obrázek 11" descr="Obsah obrázku šipka&#10;&#10;Popis byl vytvořen automaticky">
            <a:extLst>
              <a:ext uri="{FF2B5EF4-FFF2-40B4-BE49-F238E27FC236}">
                <a16:creationId xmlns:a16="http://schemas.microsoft.com/office/drawing/2014/main" id="{33C7FFC8-67A0-45C0-808E-F26860E8A7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3073">
            <a:off x="9614149" y="3276019"/>
            <a:ext cx="473623" cy="667075"/>
          </a:xfrm>
          <a:prstGeom prst="rect">
            <a:avLst/>
          </a:prstGeom>
        </p:spPr>
      </p:pic>
      <p:sp>
        <p:nvSpPr>
          <p:cNvPr id="13" name="Ovál 12">
            <a:extLst>
              <a:ext uri="{FF2B5EF4-FFF2-40B4-BE49-F238E27FC236}">
                <a16:creationId xmlns:a16="http://schemas.microsoft.com/office/drawing/2014/main" id="{2FF6D2FC-00F6-4B6B-9758-EDD4AC5E6F67}"/>
              </a:ext>
            </a:extLst>
          </p:cNvPr>
          <p:cNvSpPr/>
          <p:nvPr/>
        </p:nvSpPr>
        <p:spPr>
          <a:xfrm>
            <a:off x="9331916" y="3919762"/>
            <a:ext cx="2185690" cy="1139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4F2D6A-F04B-4BE8-BFD9-67A7EE0CB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Strategie</a:t>
            </a:r>
          </a:p>
        </p:txBody>
      </p:sp>
    </p:spTree>
    <p:extLst>
      <p:ext uri="{BB962C8B-B14F-4D97-AF65-F5344CB8AC3E}">
        <p14:creationId xmlns:p14="http://schemas.microsoft.com/office/powerpoint/2010/main" val="88166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0"/>
              <a:t>Potřebujete si vybudovat </a:t>
            </a:r>
            <a:r>
              <a:rPr lang="cs-CZ" u="sng"/>
              <a:t>vztah</a:t>
            </a:r>
            <a:r>
              <a:rPr lang="cs-CZ" b="0"/>
              <a:t> a získat </a:t>
            </a:r>
            <a:r>
              <a:rPr lang="cs-CZ" u="sng"/>
              <a:t>důvěru</a:t>
            </a:r>
          </a:p>
        </p:txBody>
      </p:sp>
    </p:spTree>
    <p:extLst>
      <p:ext uri="{BB962C8B-B14F-4D97-AF65-F5344CB8AC3E}">
        <p14:creationId xmlns:p14="http://schemas.microsoft.com/office/powerpoint/2010/main" val="3733854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E0A5EB-A400-4E6C-8CB0-B170499AF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7" r="18077"/>
          <a:stretch/>
        </p:blipFill>
        <p:spPr bwMode="auto">
          <a:xfrm>
            <a:off x="3902162" y="1917700"/>
            <a:ext cx="3240000" cy="3240000"/>
          </a:xfrm>
          <a:prstGeom prst="ellipse">
            <a:avLst/>
          </a:prstGeom>
          <a:ln w="63500" cap="rnd">
            <a:solidFill>
              <a:schemeClr val="bg1">
                <a:lumMod val="6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ěsto, Ulice, Architektura, Podnikání, Mrakodrapy">
            <a:extLst>
              <a:ext uri="{FF2B5EF4-FFF2-40B4-BE49-F238E27FC236}">
                <a16:creationId xmlns:a16="http://schemas.microsoft.com/office/drawing/2014/main" id="{13761564-F372-4F9F-BD84-3051CD8DC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1" r="27209" b="-1"/>
          <a:stretch/>
        </p:blipFill>
        <p:spPr bwMode="auto">
          <a:xfrm>
            <a:off x="838200" y="549275"/>
            <a:ext cx="3240000" cy="32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bchodní, Lady, Žena, Děvče, Počítač, Úsměv, Kavárna">
            <a:extLst>
              <a:ext uri="{FF2B5EF4-FFF2-40B4-BE49-F238E27FC236}">
                <a16:creationId xmlns:a16="http://schemas.microsoft.com/office/drawing/2014/main" id="{570D9D58-20E7-4E2B-A8BF-AEEF92A97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9" r="25979"/>
          <a:stretch/>
        </p:blipFill>
        <p:spPr bwMode="auto">
          <a:xfrm>
            <a:off x="838200" y="3019446"/>
            <a:ext cx="3240000" cy="32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šipka&#10;&#10;Popis byl vytvořen automaticky">
            <a:extLst>
              <a:ext uri="{FF2B5EF4-FFF2-40B4-BE49-F238E27FC236}">
                <a16:creationId xmlns:a16="http://schemas.microsoft.com/office/drawing/2014/main" id="{943D9B50-5A40-4892-B0AB-0050BE9172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64723">
            <a:off x="3851762" y="1512640"/>
            <a:ext cx="1147904" cy="1616766"/>
          </a:xfrm>
          <a:prstGeom prst="rect">
            <a:avLst/>
          </a:prstGeom>
        </p:spPr>
      </p:pic>
      <p:pic>
        <p:nvPicPr>
          <p:cNvPr id="7" name="Obrázek 6" descr="Obsah obrázku šipka&#10;&#10;Popis byl vytvořen automaticky">
            <a:extLst>
              <a:ext uri="{FF2B5EF4-FFF2-40B4-BE49-F238E27FC236}">
                <a16:creationId xmlns:a16="http://schemas.microsoft.com/office/drawing/2014/main" id="{4CCD02BB-BC7E-4467-8E26-4A9482BCB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6504">
            <a:off x="3860021" y="3881959"/>
            <a:ext cx="1147904" cy="161676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BCB9E41-8172-4B51-B21F-CEC94245B37F}"/>
              </a:ext>
            </a:extLst>
          </p:cNvPr>
          <p:cNvSpPr txBox="1"/>
          <p:nvPr/>
        </p:nvSpPr>
        <p:spPr>
          <a:xfrm>
            <a:off x="7310812" y="2736502"/>
            <a:ext cx="43550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80D2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800" b="1" i="0" u="sng" strike="noStrike" kern="1200" cap="none" spc="0" normalizeH="0" baseline="0" noProof="0">
                <a:ln>
                  <a:noFill/>
                </a:ln>
                <a:solidFill>
                  <a:srgbClr val="0E80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Lidé</a:t>
            </a:r>
            <a:r>
              <a:rPr kumimoji="0" lang="cs-CZ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 propojují s lidmi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80D2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Lidé komunikují </a:t>
            </a:r>
            <a:r>
              <a:rPr kumimoji="0" lang="cs-CZ" sz="2800" b="1" i="0" u="sng" strike="noStrike" kern="1200" cap="none" spc="0" normalizeH="0" baseline="0" noProof="0">
                <a:ln>
                  <a:noFill/>
                </a:ln>
                <a:solidFill>
                  <a:srgbClr val="0E80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lidmi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80D2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Lidé důvěřují </a:t>
            </a:r>
            <a:r>
              <a:rPr kumimoji="0" lang="cs-CZ" sz="2800" b="1" i="0" u="sng" strike="noStrike" kern="1200" cap="none" spc="0" normalizeH="0" baseline="0" noProof="0">
                <a:ln>
                  <a:noFill/>
                </a:ln>
                <a:solidFill>
                  <a:srgbClr val="0E80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lidem</a:t>
            </a:r>
            <a:r>
              <a:rPr kumimoji="0" lang="cs-CZ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7696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ACC50-054B-4248-BEED-5BB3D3EB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+mn-lt"/>
                <a:cs typeface="+mn-lt"/>
              </a:rPr>
              <a:t>Nejúspěšnější LinkedIn strategie: AMBASADORING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714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/>
              <a:t>Libuše Petrovic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044184" y="1314137"/>
            <a:ext cx="5309616" cy="4310485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buClr>
                <a:srgbClr val="1CADE4"/>
              </a:buClr>
              <a:buFont typeface="Wingdings" panose="05000000000000000000" pitchFamily="2" charset="2"/>
              <a:buChar char="ü"/>
              <a:defRPr/>
            </a:pPr>
            <a:r>
              <a:rPr lang="cs-CZ" sz="2000">
                <a:cs typeface="Calibri"/>
              </a:rPr>
              <a:t>Marketingová a obchodní praxe mezi lety 2007 – 2017</a:t>
            </a:r>
          </a:p>
          <a:p>
            <a:pPr>
              <a:buClr>
                <a:srgbClr val="1CADE4"/>
              </a:buClr>
              <a:buFont typeface="Wingdings" panose="05000000000000000000" pitchFamily="2" charset="2"/>
              <a:buChar char="ü"/>
              <a:defRPr/>
            </a:pPr>
            <a:r>
              <a:rPr lang="cs-CZ" sz="2000"/>
              <a:t>Od roku 2018 lektorka soft </a:t>
            </a:r>
            <a:r>
              <a:rPr lang="cs-CZ" sz="2000" err="1"/>
              <a:t>skills</a:t>
            </a:r>
            <a:endParaRPr lang="cs-CZ" sz="2000"/>
          </a:p>
          <a:p>
            <a:pPr>
              <a:buClr>
                <a:srgbClr val="1CADE4"/>
              </a:buClr>
              <a:buFont typeface="Wingdings" panose="05000000000000000000" pitchFamily="2" charset="2"/>
              <a:buChar char="ü"/>
              <a:defRPr/>
            </a:pPr>
            <a:r>
              <a:rPr lang="cs-CZ" sz="2000"/>
              <a:t>Od roku 2020 koučka v oblasti osobního a profesního rozvoje</a:t>
            </a:r>
            <a:endParaRPr lang="cs-CZ" sz="2000">
              <a:cs typeface="Calibri"/>
            </a:endParaRPr>
          </a:p>
          <a:p>
            <a:pPr>
              <a:buClr>
                <a:srgbClr val="1CADE4"/>
              </a:buClr>
              <a:buFont typeface="Wingdings" panose="05000000000000000000" pitchFamily="2" charset="2"/>
              <a:buChar char="ü"/>
              <a:defRPr/>
            </a:pPr>
            <a:r>
              <a:rPr lang="cs-CZ" sz="2000">
                <a:cs typeface="Calibri"/>
              </a:rPr>
              <a:t>Autorka motivačního </a:t>
            </a:r>
            <a:r>
              <a:rPr lang="cs-CZ" sz="2000" err="1">
                <a:cs typeface="Calibri" panose="020F0502020204030204"/>
              </a:rPr>
              <a:t>nekalendáře</a:t>
            </a:r>
            <a:endParaRPr lang="cs-CZ" sz="2000">
              <a:cs typeface="Calibri" panose="020F0502020204030204"/>
            </a:endParaRPr>
          </a:p>
          <a:p>
            <a:pPr>
              <a:buClr>
                <a:srgbClr val="1CADE4"/>
              </a:buClr>
              <a:buFont typeface="Wingdings" panose="05000000000000000000" pitchFamily="2" charset="2"/>
              <a:buChar char="ü"/>
              <a:defRPr/>
            </a:pPr>
            <a:r>
              <a:rPr lang="cs-CZ" sz="2000" b="1"/>
              <a:t>Od roku 2023: Linked Akademie</a:t>
            </a:r>
            <a:endParaRPr lang="cs-CZ" sz="2000" b="1">
              <a:cs typeface="Calibri"/>
            </a:endParaRPr>
          </a:p>
          <a:p>
            <a:pPr marL="0" indent="0">
              <a:buClr>
                <a:srgbClr val="1CADE4"/>
              </a:buClr>
              <a:buNone/>
              <a:defRPr/>
            </a:pPr>
            <a:endParaRPr lang="cs-CZ" sz="2000"/>
          </a:p>
          <a:p>
            <a:pPr>
              <a:buClr>
                <a:srgbClr val="1CADE4"/>
              </a:buClr>
              <a:buFont typeface="Wingdings" panose="05000000000000000000" pitchFamily="2" charset="2"/>
              <a:buChar char="ü"/>
              <a:defRPr/>
            </a:pPr>
            <a:r>
              <a:rPr lang="cs-CZ" sz="2000"/>
              <a:t>Registrace na LinkedIn 2007</a:t>
            </a:r>
          </a:p>
          <a:p>
            <a:pPr marL="0" indent="0">
              <a:buClr>
                <a:srgbClr val="1CADE4"/>
              </a:buClr>
              <a:buNone/>
              <a:defRPr/>
            </a:pPr>
            <a:endParaRPr lang="cs-CZ" sz="2000">
              <a:cs typeface="Calibri"/>
            </a:endParaRPr>
          </a:p>
          <a:p>
            <a:pPr>
              <a:buClr>
                <a:srgbClr val="1CADE4"/>
              </a:buClr>
              <a:buFont typeface="Wingdings" panose="05000000000000000000" pitchFamily="2" charset="2"/>
              <a:buChar char="ü"/>
              <a:defRPr/>
            </a:pPr>
            <a:r>
              <a:rPr lang="cs-CZ" sz="2000">
                <a:ea typeface="+mn-lt"/>
                <a:cs typeface="+mn-lt"/>
              </a:rPr>
              <a:t>Od roku 2020 využívám LinkedIn jako </a:t>
            </a:r>
            <a:r>
              <a:rPr lang="cs-CZ" sz="2000" err="1">
                <a:ea typeface="+mn-lt"/>
                <a:cs typeface="+mn-lt"/>
              </a:rPr>
              <a:t>businessový</a:t>
            </a:r>
            <a:r>
              <a:rPr lang="cs-CZ" sz="2000">
                <a:ea typeface="+mn-lt"/>
                <a:cs typeface="+mn-lt"/>
              </a:rPr>
              <a:t> nástroj, který mi díky pravidelně sdílenému obsahu a komunikaci přináší leady a následně klienty</a:t>
            </a:r>
          </a:p>
          <a:p>
            <a:pPr marL="0" indent="0">
              <a:buClr>
                <a:srgbClr val="1CADE4"/>
              </a:buClr>
              <a:buNone/>
              <a:defRPr/>
            </a:pPr>
            <a:endParaRPr lang="cs-CZ" sz="2000"/>
          </a:p>
          <a:p>
            <a:pPr>
              <a:buClr>
                <a:srgbClr val="1CADE4"/>
              </a:buClr>
              <a:buFont typeface="Wingdings" panose="05000000000000000000" pitchFamily="2" charset="2"/>
              <a:buChar char="ü"/>
              <a:defRPr/>
            </a:pPr>
            <a:r>
              <a:rPr lang="cs-CZ" sz="2000" b="1"/>
              <a:t>Přes 2.200 spojení na LinkedIn</a:t>
            </a:r>
            <a:endParaRPr lang="cs-CZ" sz="2000">
              <a:cs typeface="Calibri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121755" y="5751885"/>
            <a:ext cx="5004885" cy="539269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/>
            </a:pPr>
            <a:r>
              <a:rPr kumimoji="0" lang="cs-CZ" sz="1600" b="0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  <a:hlinkClick r:id="rId3"/>
              </a:rPr>
              <a:t>https://www.linkedin.com/in/</a:t>
            </a:r>
            <a:r>
              <a:rPr lang="cs-CZ" sz="1600" u="sng">
                <a:ea typeface="+mn-lt"/>
                <a:cs typeface="+mn-lt"/>
                <a:hlinkClick r:id="rId3"/>
              </a:rPr>
              <a:t>libusepetrovic</a:t>
            </a:r>
            <a:r>
              <a:rPr kumimoji="0" lang="cs-CZ" sz="1600" b="0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  <a:hlinkClick r:id="rId3"/>
              </a:rPr>
              <a:t>/</a:t>
            </a:r>
            <a:endParaRPr lang="cs-CZ" sz="1600" b="0" i="0" u="sng" strike="noStrike" kern="1200" cap="none" spc="0" normalizeH="0" baseline="0" noProof="0">
              <a:ln>
                <a:noFill/>
              </a:ln>
              <a:effectLst/>
              <a:uLnTx/>
              <a:uFillTx/>
              <a:ea typeface="+mn-lt"/>
              <a:cs typeface="+mn-lt"/>
              <a:hlinkClick r:id="rId3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2CCA5394-7D95-BD3D-6CD2-1D26192573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16" r="226"/>
          <a:stretch/>
        </p:blipFill>
        <p:spPr>
          <a:xfrm>
            <a:off x="380536" y="111681"/>
            <a:ext cx="4774269" cy="617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60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A42F86-05CB-4F05-8EFF-63FDB3B25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Ambasadoring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CA42CA-3B55-423C-8D57-2DABE9D2CA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2000">
                <a:solidFill>
                  <a:schemeClr val="tx1">
                    <a:lumMod val="75000"/>
                    <a:lumOff val="25000"/>
                  </a:schemeClr>
                </a:solidFill>
              </a:rPr>
              <a:t>Co to pro mě znamená: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6019C7E-BC0F-4FB2-A1C0-5A676CF52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689" y="2356009"/>
            <a:ext cx="914400" cy="8667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0089E90-5B85-424A-810F-1C4256E89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688" y="4109877"/>
            <a:ext cx="914401" cy="9144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19AF6F6-C4EC-432F-9FDF-7493EE978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263" y="2941797"/>
            <a:ext cx="850574" cy="8667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24AB749-BF39-4550-997F-79C37585C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162" y="2998946"/>
            <a:ext cx="973274" cy="80962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F64FA46-2D9C-4C67-A52A-77F4D533D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8314" y="2383980"/>
            <a:ext cx="904875" cy="8096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BD2749B-86AB-46D9-BA3C-FE4347660A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9320" y="4109878"/>
            <a:ext cx="943869" cy="91275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3934DB9-65A6-4FE3-B2C3-E70AF0753E38}"/>
              </a:ext>
            </a:extLst>
          </p:cNvPr>
          <p:cNvSpPr txBox="1"/>
          <p:nvPr/>
        </p:nvSpPr>
        <p:spPr>
          <a:xfrm>
            <a:off x="1384202" y="3222784"/>
            <a:ext cx="779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Obsah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E1D838C-F353-4FB8-8BF1-45D7D063CA39}"/>
              </a:ext>
            </a:extLst>
          </p:cNvPr>
          <p:cNvSpPr txBox="1"/>
          <p:nvPr/>
        </p:nvSpPr>
        <p:spPr>
          <a:xfrm>
            <a:off x="6111078" y="5022630"/>
            <a:ext cx="894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/>
              <a:t>Firemní</a:t>
            </a:r>
            <a:br>
              <a:rPr lang="cs-CZ"/>
            </a:br>
            <a:r>
              <a:rPr lang="cs-CZ"/>
              <a:t>obsah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6AECA4E-3616-42F7-9A7C-26767B19B7F8}"/>
              </a:ext>
            </a:extLst>
          </p:cNvPr>
          <p:cNvSpPr txBox="1"/>
          <p:nvPr/>
        </p:nvSpPr>
        <p:spPr>
          <a:xfrm>
            <a:off x="6078314" y="3222784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Sledující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FD44893-3135-479B-8DEC-F03C05FF5BF1}"/>
              </a:ext>
            </a:extLst>
          </p:cNvPr>
          <p:cNvSpPr txBox="1"/>
          <p:nvPr/>
        </p:nvSpPr>
        <p:spPr>
          <a:xfrm>
            <a:off x="2904414" y="3808572"/>
            <a:ext cx="845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/>
              <a:t>Osobní</a:t>
            </a:r>
            <a:br>
              <a:rPr lang="cs-CZ"/>
            </a:br>
            <a:r>
              <a:rPr lang="cs-CZ"/>
              <a:t>profil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C4F10BD-B8C8-43E0-8B0F-5CDC0F2AA38E}"/>
              </a:ext>
            </a:extLst>
          </p:cNvPr>
          <p:cNvSpPr txBox="1"/>
          <p:nvPr/>
        </p:nvSpPr>
        <p:spPr>
          <a:xfrm>
            <a:off x="4485304" y="3808571"/>
            <a:ext cx="894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/>
              <a:t>Firemní</a:t>
            </a:r>
            <a:br>
              <a:rPr lang="cs-CZ"/>
            </a:br>
            <a:r>
              <a:rPr lang="cs-CZ"/>
              <a:t>stránka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408C1F7-F69E-4E47-85E5-81DC75186601}"/>
              </a:ext>
            </a:extLst>
          </p:cNvPr>
          <p:cNvSpPr txBox="1"/>
          <p:nvPr/>
        </p:nvSpPr>
        <p:spPr>
          <a:xfrm>
            <a:off x="1319504" y="5010140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Spojení</a:t>
            </a:r>
          </a:p>
        </p:txBody>
      </p:sp>
      <p:pic>
        <p:nvPicPr>
          <p:cNvPr id="16" name="Obrázek 15" descr="Obsah obrázku šipka&#10;&#10;Popis byl vytvořen automaticky">
            <a:extLst>
              <a:ext uri="{FF2B5EF4-FFF2-40B4-BE49-F238E27FC236}">
                <a16:creationId xmlns:a16="http://schemas.microsoft.com/office/drawing/2014/main" id="{DE26FBB3-ECAD-4E34-BA63-C17FBCCEF2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72899">
            <a:off x="2353112" y="2482294"/>
            <a:ext cx="581356" cy="818811"/>
          </a:xfrm>
          <a:prstGeom prst="rect">
            <a:avLst/>
          </a:prstGeom>
        </p:spPr>
      </p:pic>
      <p:pic>
        <p:nvPicPr>
          <p:cNvPr id="17" name="Obrázek 16" descr="Obsah obrázku šipka&#10;&#10;Popis byl vytvořen automaticky">
            <a:extLst>
              <a:ext uri="{FF2B5EF4-FFF2-40B4-BE49-F238E27FC236}">
                <a16:creationId xmlns:a16="http://schemas.microsoft.com/office/drawing/2014/main" id="{E30517CD-C2F2-449A-96CF-889ECF2428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318">
            <a:off x="2447945" y="4202567"/>
            <a:ext cx="581356" cy="818811"/>
          </a:xfrm>
          <a:prstGeom prst="rect">
            <a:avLst/>
          </a:prstGeom>
        </p:spPr>
      </p:pic>
      <p:pic>
        <p:nvPicPr>
          <p:cNvPr id="18" name="Obrázek 17" descr="Obsah obrázku šipka&#10;&#10;Popis byl vytvořen automaticky">
            <a:extLst>
              <a:ext uri="{FF2B5EF4-FFF2-40B4-BE49-F238E27FC236}">
                <a16:creationId xmlns:a16="http://schemas.microsoft.com/office/drawing/2014/main" id="{6F7A211C-A321-4660-B0F2-987D4FB749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0116">
            <a:off x="937027" y="3331140"/>
            <a:ext cx="581356" cy="818811"/>
          </a:xfrm>
          <a:prstGeom prst="rect">
            <a:avLst/>
          </a:prstGeom>
        </p:spPr>
      </p:pic>
      <p:pic>
        <p:nvPicPr>
          <p:cNvPr id="19" name="Obrázek 18" descr="Obsah obrázku šipka&#10;&#10;Popis byl vytvořen automaticky">
            <a:extLst>
              <a:ext uri="{FF2B5EF4-FFF2-40B4-BE49-F238E27FC236}">
                <a16:creationId xmlns:a16="http://schemas.microsoft.com/office/drawing/2014/main" id="{50E9D23B-EDD3-47C3-91C1-C3EDE2C867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4305">
            <a:off x="6831366" y="3458744"/>
            <a:ext cx="581356" cy="818811"/>
          </a:xfrm>
          <a:prstGeom prst="rect">
            <a:avLst/>
          </a:prstGeom>
        </p:spPr>
      </p:pic>
      <p:pic>
        <p:nvPicPr>
          <p:cNvPr id="20" name="Obrázek 19" descr="Obsah obrázku šipka&#10;&#10;Popis byl vytvořen automaticky">
            <a:extLst>
              <a:ext uri="{FF2B5EF4-FFF2-40B4-BE49-F238E27FC236}">
                <a16:creationId xmlns:a16="http://schemas.microsoft.com/office/drawing/2014/main" id="{D69B2C74-D23E-42F3-8C35-088D4CE7C2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70348">
            <a:off x="5313286" y="4284683"/>
            <a:ext cx="581356" cy="818811"/>
          </a:xfrm>
          <a:prstGeom prst="rect">
            <a:avLst/>
          </a:prstGeom>
        </p:spPr>
      </p:pic>
      <p:pic>
        <p:nvPicPr>
          <p:cNvPr id="21" name="Obrázek 20" descr="Obsah obrázku šipka&#10;&#10;Popis byl vytvořen automaticky">
            <a:extLst>
              <a:ext uri="{FF2B5EF4-FFF2-40B4-BE49-F238E27FC236}">
                <a16:creationId xmlns:a16="http://schemas.microsoft.com/office/drawing/2014/main" id="{53221BA7-C3C4-4E0A-BB4F-B8A8AE6A5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47722">
            <a:off x="5412731" y="2395692"/>
            <a:ext cx="581356" cy="818811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BACB11F9-ADD4-4508-9690-01EF9339BE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1673" y="3259589"/>
            <a:ext cx="719566" cy="66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51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9">
            <a:extLst>
              <a:ext uri="{FF2B5EF4-FFF2-40B4-BE49-F238E27FC236}">
                <a16:creationId xmlns:a16="http://schemas.microsoft.com/office/drawing/2014/main" id="{6C60464A-1BB2-DB2D-0898-E4776FD7B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29" y="0"/>
            <a:ext cx="5904088" cy="328438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0B44B57-9027-2986-727F-F3545D078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29" y="3284385"/>
            <a:ext cx="5870970" cy="337378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78C3A8D-9B4A-DE3E-34B1-A15E51C93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199" y="3261936"/>
            <a:ext cx="5870971" cy="339623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7EF3568-0EF6-D87A-97BA-AECA9FE20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799" y="0"/>
            <a:ext cx="5870971" cy="329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77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12AFFF53-C8C7-4419-96D8-2B24ACF0388E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574800" y="3315914"/>
          <a:ext cx="9042400" cy="2119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ovnoramenný trojúhelník 2">
            <a:extLst>
              <a:ext uri="{FF2B5EF4-FFF2-40B4-BE49-F238E27FC236}">
                <a16:creationId xmlns:a16="http://schemas.microsoft.com/office/drawing/2014/main" id="{A938FCAF-430E-457A-846F-59DB70F1D515}"/>
              </a:ext>
            </a:extLst>
          </p:cNvPr>
          <p:cNvSpPr/>
          <p:nvPr/>
        </p:nvSpPr>
        <p:spPr>
          <a:xfrm>
            <a:off x="1502033" y="1876052"/>
            <a:ext cx="9187934" cy="1330520"/>
          </a:xfrm>
          <a:prstGeom prst="triangle">
            <a:avLst>
              <a:gd name="adj" fmla="val 495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000" b="1"/>
              <a:t>PRODEJ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F6E0C325-410A-4D96-904C-D0CEE8B23F29}"/>
              </a:ext>
            </a:extLst>
          </p:cNvPr>
          <p:cNvSpPr/>
          <p:nvPr/>
        </p:nvSpPr>
        <p:spPr>
          <a:xfrm>
            <a:off x="1574800" y="5544301"/>
            <a:ext cx="9042400" cy="698643"/>
          </a:xfrm>
          <a:prstGeom prst="rect">
            <a:avLst/>
          </a:prstGeom>
          <a:solidFill>
            <a:srgbClr val="F9A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pc="-5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CÍL A STRATEGIE</a:t>
            </a:r>
          </a:p>
        </p:txBody>
      </p:sp>
      <p:sp>
        <p:nvSpPr>
          <p:cNvPr id="41" name="Nadpis 4">
            <a:extLst>
              <a:ext uri="{FF2B5EF4-FFF2-40B4-BE49-F238E27FC236}">
                <a16:creationId xmlns:a16="http://schemas.microsoft.com/office/drawing/2014/main" id="{2A3EDD4A-31C3-4FAF-B4C2-C0FADF11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296" y="374269"/>
            <a:ext cx="9738360" cy="1325563"/>
          </a:xfrm>
        </p:spPr>
        <p:txBody>
          <a:bodyPr>
            <a:normAutofit/>
          </a:bodyPr>
          <a:lstStyle/>
          <a:p>
            <a:r>
              <a:rPr lang="cs-CZ"/>
              <a:t>3 pilíře</a:t>
            </a:r>
            <a:r>
              <a:rPr lang="cs-CZ" b="0"/>
              <a:t> prodeje na LinkedIn</a:t>
            </a: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7802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CA74CB-2584-4859-A99E-79D0D9B86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3. EXCELENTNÍ LinkedIn PROFIL</a:t>
            </a:r>
          </a:p>
        </p:txBody>
      </p:sp>
    </p:spTree>
    <p:extLst>
      <p:ext uri="{BB962C8B-B14F-4D97-AF65-F5344CB8AC3E}">
        <p14:creationId xmlns:p14="http://schemas.microsoft.com/office/powerpoint/2010/main" val="1524140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933318-29C7-4165-964A-66FA99AB7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 zamyšlení: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5D94AB-C7C4-4562-8387-0A94B63A92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251999" tIns="180000" rIns="251999" bIns="180000" rtlCol="0" anchor="t">
            <a:norm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</a:pPr>
            <a:r>
              <a:rPr lang="cs-CZ" sz="2000">
                <a:solidFill>
                  <a:schemeClr val="tx1">
                    <a:lumMod val="75000"/>
                    <a:lumOff val="25000"/>
                  </a:schemeClr>
                </a:solidFill>
              </a:rPr>
              <a:t>Pro koho tvořím LinkedIn profil? Co má způsobit?</a:t>
            </a:r>
            <a:endParaRPr lang="cs-CZ" sz="20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5D565FC3-EE07-1095-9D30-936D6B90F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317" y="4745751"/>
            <a:ext cx="4976283" cy="140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2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540679F-3685-4076-A53A-A9FE7633A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Jazyk</a:t>
            </a:r>
            <a:r>
              <a:rPr lang="cs-CZ" b="0"/>
              <a:t> profilu</a:t>
            </a:r>
          </a:p>
        </p:txBody>
      </p:sp>
      <p:pic>
        <p:nvPicPr>
          <p:cNvPr id="11" name="Picture 2" descr="Podle odborníků na světě existuje kolem 7832 jazyků, přičemž každý týden  dva zaniknou a objeví se dva až tři nové | REFRESHER.cz">
            <a:extLst>
              <a:ext uri="{FF2B5EF4-FFF2-40B4-BE49-F238E27FC236}">
                <a16:creationId xmlns:a16="http://schemas.microsoft.com/office/drawing/2014/main" id="{BA5B68F2-06F4-4E8D-999E-4B12ACA44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88" y="2509545"/>
            <a:ext cx="8878824" cy="308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262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snímek obrazovky&#10;&#10;Popis se vygeneroval automaticky.">
            <a:extLst>
              <a:ext uri="{FF2B5EF4-FFF2-40B4-BE49-F238E27FC236}">
                <a16:creationId xmlns:a16="http://schemas.microsoft.com/office/drawing/2014/main" id="{EAFBF04B-EFAF-46D5-A4D5-A5772DD11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" b="42343"/>
          <a:stretch/>
        </p:blipFill>
        <p:spPr>
          <a:xfrm>
            <a:off x="695325" y="1991854"/>
            <a:ext cx="6200311" cy="3616504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B7BD6F7F-1332-43CF-8176-64E4D279F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/>
              <a:t>Co říká </a:t>
            </a:r>
            <a:r>
              <a:rPr lang="cs-CZ"/>
              <a:t>tento profil?</a:t>
            </a:r>
          </a:p>
        </p:txBody>
      </p:sp>
      <p:pic>
        <p:nvPicPr>
          <p:cNvPr id="4" name="Obrázek 3" descr="Obsah obrázku snímek obrazovky&#10;&#10;Popis se vygeneroval automaticky.">
            <a:extLst>
              <a:ext uri="{FF2B5EF4-FFF2-40B4-BE49-F238E27FC236}">
                <a16:creationId xmlns:a16="http://schemas.microsoft.com/office/drawing/2014/main" id="{1E19317D-E61F-4292-AD66-D76C45A714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9"/>
          <a:stretch/>
        </p:blipFill>
        <p:spPr>
          <a:xfrm>
            <a:off x="6218983" y="3947697"/>
            <a:ext cx="5317571" cy="237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87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933318-29C7-4165-964A-66FA99AB7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Úkol: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5D94AB-C7C4-4562-8387-0A94B63A92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251999" tIns="180000" rIns="251999" bIns="180000" rtlCol="0" anchor="t">
            <a:normAutofit/>
          </a:bodyPr>
          <a:lstStyle/>
          <a:p>
            <a:pPr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</a:pPr>
            <a:r>
              <a:rPr lang="cs-CZ" sz="2000">
                <a:solidFill>
                  <a:schemeClr val="tx1">
                    <a:lumMod val="75000"/>
                    <a:lumOff val="25000"/>
                  </a:schemeClr>
                </a:solidFill>
              </a:rPr>
              <a:t>Co by měl o vás říkat váš osobní LinkedIn profil?</a:t>
            </a:r>
            <a:endParaRPr lang="cs-CZ" sz="20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6825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ACC50-054B-4248-BEED-5BB3D3EB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Hlavička profilu</a:t>
            </a:r>
          </a:p>
        </p:txBody>
      </p:sp>
    </p:spTree>
    <p:extLst>
      <p:ext uri="{BB962C8B-B14F-4D97-AF65-F5344CB8AC3E}">
        <p14:creationId xmlns:p14="http://schemas.microsoft.com/office/powerpoint/2010/main" val="3341096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F4852C87-212E-4794-A742-2EBEF9887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/>
              <a:t>Co všechno obsahuje </a:t>
            </a:r>
            <a:r>
              <a:rPr lang="cs-CZ"/>
              <a:t>Hlavička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D06B588-5315-45C0-8A23-3072CF3EC8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251999" tIns="180000" rIns="251999" bIns="180000" rtlCol="0" anchor="t">
            <a:normAutofit/>
          </a:bodyPr>
          <a:lstStyle/>
          <a:p>
            <a:r>
              <a:rPr lang="cs-CZ" sz="2000">
                <a:solidFill>
                  <a:schemeClr val="tx1">
                    <a:lumMod val="75000"/>
                    <a:lumOff val="25000"/>
                  </a:schemeClr>
                </a:solidFill>
              </a:rPr>
              <a:t>Moje profesní představení:</a:t>
            </a:r>
            <a:endParaRPr lang="cs-CZ" sz="20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59AB348-6C1E-6FC6-5610-9546DF49B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18184"/>
            <a:ext cx="6271633" cy="522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46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710451" y="5961711"/>
            <a:ext cx="10482449" cy="351531"/>
          </a:xfrm>
          <a:prstGeom prst="rect">
            <a:avLst/>
          </a:prstGeo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>
                <a:ea typeface="+mn-lt"/>
                <a:cs typeface="+mn-lt"/>
              </a:rPr>
              <a:t>WEB: </a:t>
            </a:r>
            <a:r>
              <a:rPr lang="en-US" sz="1600">
                <a:ea typeface="+mn-lt"/>
                <a:cs typeface="+mn-lt"/>
                <a:hlinkClick r:id="rId3"/>
              </a:rPr>
              <a:t>https://www.linkedakademie.cz/</a:t>
            </a:r>
            <a:r>
              <a:rPr lang="en-US" sz="1600">
                <a:ea typeface="+mn-lt"/>
                <a:cs typeface="+mn-lt"/>
              </a:rPr>
              <a:t>                                                         LinkedIn: </a:t>
            </a:r>
            <a:r>
              <a:rPr lang="en-US" sz="1600">
                <a:ea typeface="+mn-lt"/>
                <a:cs typeface="+mn-lt"/>
                <a:hlinkClick r:id="rId4"/>
              </a:rPr>
              <a:t>https://www.linkedin.com/company/linked-akademie/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endParaRPr lang="en-US" sz="1600">
              <a:solidFill>
                <a:srgbClr val="000000"/>
              </a:solidFill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endParaRPr lang="en-US" sz="1600">
              <a:solidFill>
                <a:srgbClr val="000000"/>
              </a:solidFill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endParaRPr lang="en-US" sz="160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11" name="Zástupný symbol pro obsah 3">
            <a:extLst>
              <a:ext uri="{FF2B5EF4-FFF2-40B4-BE49-F238E27FC236}">
                <a16:creationId xmlns:a16="http://schemas.microsoft.com/office/drawing/2014/main" id="{B918D053-5BEA-4133-9963-0FE3427B1AAA}"/>
              </a:ext>
            </a:extLst>
          </p:cNvPr>
          <p:cNvSpPr txBox="1">
            <a:spLocks/>
          </p:cNvSpPr>
          <p:nvPr/>
        </p:nvSpPr>
        <p:spPr>
          <a:xfrm>
            <a:off x="587010" y="1586826"/>
            <a:ext cx="11206831" cy="37837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683C6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683C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683C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683C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683C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None/>
              <a:defRPr/>
            </a:pPr>
            <a:r>
              <a:rPr lang="cs-CZ" sz="1800" b="1"/>
              <a:t>Linked Akademie byla založena v roce 2015 Janou Bártíkovou</a:t>
            </a:r>
            <a:r>
              <a:rPr lang="cs-CZ" sz="1800"/>
              <a:t> s cílem naučit firmy a podnikatele vytěžit LinkedIn byznysový potenciál a přeměnit ho ve zdroj svých zákazníků</a:t>
            </a:r>
            <a:br>
              <a:rPr lang="cs-CZ" sz="1800"/>
            </a:br>
            <a:br>
              <a:rPr lang="cs-CZ" sz="1800"/>
            </a:br>
            <a:r>
              <a:rPr lang="cs-CZ" sz="1800">
                <a:cs typeface="Calibri"/>
              </a:rPr>
              <a:t>5 lektorů a konzultantů, desítka copywriterů a lidí v zázemí</a:t>
            </a:r>
            <a:br>
              <a:rPr lang="cs-CZ" sz="1800">
                <a:cs typeface="Calibri"/>
              </a:rPr>
            </a:br>
            <a:br>
              <a:rPr lang="cs-CZ" sz="1800">
                <a:cs typeface="Calibri"/>
              </a:rPr>
            </a:br>
            <a:r>
              <a:rPr lang="cs-CZ" sz="1800" b="1">
                <a:cs typeface="Calibri"/>
              </a:rPr>
              <a:t>NAUČÍME VÁS TO:</a:t>
            </a:r>
            <a:r>
              <a:rPr lang="cs-CZ" sz="1800">
                <a:cs typeface="Calibri"/>
              </a:rPr>
              <a:t> Děláme veřejné a firemní workshopy, kde</a:t>
            </a:r>
            <a:r>
              <a:rPr lang="cs-CZ" sz="1800">
                <a:ea typeface="+mn-lt"/>
                <a:cs typeface="+mn-lt"/>
              </a:rPr>
              <a:t> učíme firmy a podnikatele, jak získávat zákazníky na LinkedIn</a:t>
            </a:r>
            <a:br>
              <a:rPr lang="cs-CZ" sz="1800">
                <a:ea typeface="+mn-lt"/>
                <a:cs typeface="+mn-lt"/>
              </a:rPr>
            </a:br>
            <a:br>
              <a:rPr lang="cs-CZ" sz="1800">
                <a:ea typeface="+mn-lt"/>
                <a:cs typeface="+mn-lt"/>
              </a:rPr>
            </a:br>
            <a:r>
              <a:rPr lang="cs-CZ" sz="1800" b="1">
                <a:cs typeface="Calibri"/>
              </a:rPr>
              <a:t>POMŮŽEME VÁM:</a:t>
            </a:r>
            <a:r>
              <a:rPr lang="cs-CZ" sz="1800">
                <a:cs typeface="Calibri"/>
              </a:rPr>
              <a:t> Konzultujeme a mentorujeme ve firmách i individuálně, pomáháme vytvářet funkční LinkedIn strategie pro byznys a úspěšně je realizovat</a:t>
            </a:r>
            <a:br>
              <a:rPr lang="cs-CZ" sz="1800">
                <a:cs typeface="Calibri"/>
              </a:rPr>
            </a:br>
            <a:br>
              <a:rPr lang="cs-CZ" sz="1800">
                <a:cs typeface="Calibri"/>
              </a:rPr>
            </a:br>
            <a:r>
              <a:rPr lang="cs-CZ" sz="1800" b="1">
                <a:cs typeface="Calibri"/>
              </a:rPr>
              <a:t>UDĚLÁME TO ZA VÁS</a:t>
            </a:r>
            <a:r>
              <a:rPr lang="cs-CZ" sz="1800">
                <a:cs typeface="Calibri"/>
              </a:rPr>
              <a:t>: Přebíráme komplexní správu LinkedIn osobních profilů a firemních stránek. Vytváříme a publikujeme obsah, rozšiřujeme síť spojení, generujeme leady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6AA0A5-E01A-68FA-D25F-4CC0082217DD}"/>
              </a:ext>
            </a:extLst>
          </p:cNvPr>
          <p:cNvSpPr txBox="1"/>
          <p:nvPr/>
        </p:nvSpPr>
        <p:spPr>
          <a:xfrm>
            <a:off x="4405952" y="1585415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i="1">
              <a:solidFill>
                <a:srgbClr val="1F4E79"/>
              </a:solidFill>
            </a:endParaRPr>
          </a:p>
          <a:p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0A1D0B5B-DEA8-2D01-3A4F-81DA8BA16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093" y="199605"/>
            <a:ext cx="3251199" cy="99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48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se vygeneroval automaticky.">
            <a:extLst>
              <a:ext uri="{FF2B5EF4-FFF2-40B4-BE49-F238E27FC236}">
                <a16:creationId xmlns:a16="http://schemas.microsoft.com/office/drawing/2014/main" id="{7A4F1212-C31A-B1AC-C562-E063D4C3A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93" b="30787"/>
          <a:stretch/>
        </p:blipFill>
        <p:spPr>
          <a:xfrm>
            <a:off x="1225248" y="2361613"/>
            <a:ext cx="6283743" cy="3618039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F4852C87-212E-4794-A742-2EBEF9887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/>
              <a:t>Co všechno obsahuje </a:t>
            </a:r>
            <a:r>
              <a:rPr lang="cs-CZ"/>
              <a:t>Hlavička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D06B588-5315-45C0-8A23-3072CF3EC8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251999" tIns="180000" rIns="251999" bIns="180000" rtlCol="0" anchor="t">
            <a:normAutofit/>
          </a:bodyPr>
          <a:lstStyle/>
          <a:p>
            <a:r>
              <a:rPr lang="cs-CZ" sz="2000">
                <a:solidFill>
                  <a:schemeClr val="tx1">
                    <a:lumMod val="75000"/>
                    <a:lumOff val="25000"/>
                  </a:schemeClr>
                </a:solidFill>
              </a:rPr>
              <a:t>Moje profesní představení:</a:t>
            </a:r>
            <a:endParaRPr lang="cs-CZ" sz="20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pic>
        <p:nvPicPr>
          <p:cNvPr id="3" name="Obrázek 3" descr="Obsah obrázku Obdélník&#10;&#10;Popis se vygeneroval automaticky.">
            <a:extLst>
              <a:ext uri="{FF2B5EF4-FFF2-40B4-BE49-F238E27FC236}">
                <a16:creationId xmlns:a16="http://schemas.microsoft.com/office/drawing/2014/main" id="{4F9C41F5-9461-A0FD-0BC2-625279C84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757" y="2999240"/>
            <a:ext cx="1372961" cy="13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28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811519-56D7-25C1-634E-822A46319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"/>
              </a:rPr>
              <a:t>Profilová fotka - TIPY</a:t>
            </a:r>
            <a:endParaRPr lang="cs-CZ"/>
          </a:p>
        </p:txBody>
      </p:sp>
      <p:pic>
        <p:nvPicPr>
          <p:cNvPr id="4" name="Obrázek 4" descr="Obsah obrázku osoba, interiér, zeď, pózování&#10;&#10;Popis se vygeneroval automaticky.">
            <a:extLst>
              <a:ext uri="{FF2B5EF4-FFF2-40B4-BE49-F238E27FC236}">
                <a16:creationId xmlns:a16="http://schemas.microsoft.com/office/drawing/2014/main" id="{B42864D8-2846-42CC-EE3E-CF85ADFFF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280" y="2144096"/>
            <a:ext cx="7213600" cy="1736688"/>
          </a:xfrm>
          <a:prstGeom prst="rect">
            <a:avLst/>
          </a:prstGeom>
        </p:spPr>
      </p:pic>
      <p:pic>
        <p:nvPicPr>
          <p:cNvPr id="7" name="Obrázek 7" descr="Obsah obrázku osoba, venku&#10;&#10;Popis se vygeneroval automaticky.">
            <a:extLst>
              <a:ext uri="{FF2B5EF4-FFF2-40B4-BE49-F238E27FC236}">
                <a16:creationId xmlns:a16="http://schemas.microsoft.com/office/drawing/2014/main" id="{A69A7E2F-F00C-CE86-1BB0-826DC1012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360" y="4390053"/>
            <a:ext cx="3393440" cy="17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46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F4852C87-212E-4794-A742-2EBEF9887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/>
              <a:t>Co všechno obsahuje </a:t>
            </a:r>
            <a:r>
              <a:rPr lang="cs-CZ"/>
              <a:t>Hlavička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D06B588-5315-45C0-8A23-3072CF3EC8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251999" tIns="180000" rIns="251999" bIns="180000" rtlCol="0" anchor="t">
            <a:normAutofit/>
          </a:bodyPr>
          <a:lstStyle/>
          <a:p>
            <a:r>
              <a:rPr lang="cs-CZ" sz="2000">
                <a:solidFill>
                  <a:schemeClr val="tx1">
                    <a:lumMod val="75000"/>
                    <a:lumOff val="25000"/>
                  </a:schemeClr>
                </a:solidFill>
              </a:rPr>
              <a:t>Moje profesní představení:</a:t>
            </a:r>
            <a:endParaRPr lang="cs-CZ" sz="20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pic>
        <p:nvPicPr>
          <p:cNvPr id="3" name="Obrázek 2" descr="Obsah obrázku text&#10;&#10;Popis se vygeneroval automaticky.">
            <a:extLst>
              <a:ext uri="{FF2B5EF4-FFF2-40B4-BE49-F238E27FC236}">
                <a16:creationId xmlns:a16="http://schemas.microsoft.com/office/drawing/2014/main" id="{93B6F131-59AB-BB07-9AE1-587ADBC67A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93" b="30787"/>
          <a:stretch/>
        </p:blipFill>
        <p:spPr>
          <a:xfrm>
            <a:off x="1394581" y="2143899"/>
            <a:ext cx="6283743" cy="3618039"/>
          </a:xfrm>
          <a:prstGeom prst="rect">
            <a:avLst/>
          </a:prstGeom>
        </p:spPr>
      </p:pic>
      <p:pic>
        <p:nvPicPr>
          <p:cNvPr id="4" name="Obrázek 3" descr="Obsah obrázku Obdélník&#10;&#10;Popis se vygeneroval automaticky.">
            <a:extLst>
              <a:ext uri="{FF2B5EF4-FFF2-40B4-BE49-F238E27FC236}">
                <a16:creationId xmlns:a16="http://schemas.microsoft.com/office/drawing/2014/main" id="{89D3B99E-D341-A2D1-05F2-3FF6BCF3B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947" y="4172478"/>
            <a:ext cx="3925055" cy="88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66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36CDC9-4A5A-B708-6DCB-AD9D2BE01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"/>
              </a:rPr>
              <a:t>Motto - TIPY</a:t>
            </a:r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6178373-0033-DFD3-7FD0-659C96788E95}"/>
              </a:ext>
            </a:extLst>
          </p:cNvPr>
          <p:cNvSpPr txBox="1"/>
          <p:nvPr/>
        </p:nvSpPr>
        <p:spPr>
          <a:xfrm>
            <a:off x="1229360" y="2092960"/>
            <a:ext cx="6725920" cy="14296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cs-CZ" sz="2000" b="1"/>
              <a:t>Vaše profesní představení</a:t>
            </a:r>
            <a:endParaRPr lang="cs-CZ"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cs-CZ" sz="2000"/>
              <a:t>CO, pro KOHO a JAK děláte – srozumitelně a konkrétně</a:t>
            </a:r>
            <a:endParaRPr lang="cs-CZ" sz="200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cs-CZ" sz="2000"/>
              <a:t>Možnost použít různé znaky ke zviditelnění a přehlednosti</a:t>
            </a:r>
            <a:endParaRPr lang="cs-CZ" sz="2000">
              <a:cs typeface="Calibri"/>
            </a:endParaRP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2BE440A7-7D46-D6E6-B251-CDDE2E48F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240" y="5007239"/>
            <a:ext cx="4886960" cy="99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6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D395A563-0AF5-A379-084C-99CEE8500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80" y="1114705"/>
            <a:ext cx="9133840" cy="463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8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933318-29C7-4165-964A-66FA99AB7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Úkol: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5D94AB-C7C4-4562-8387-0A94B63A92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251999" tIns="180000" rIns="251999" bIns="180000" rtlCol="0" anchor="t">
            <a:normAutofit/>
          </a:bodyPr>
          <a:lstStyle/>
          <a:p>
            <a:pPr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</a:pPr>
            <a:r>
              <a:rPr lang="cs-CZ" sz="20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Motto, nápady, myšlenky</a:t>
            </a:r>
          </a:p>
        </p:txBody>
      </p:sp>
    </p:spTree>
    <p:extLst>
      <p:ext uri="{BB962C8B-B14F-4D97-AF65-F5344CB8AC3E}">
        <p14:creationId xmlns:p14="http://schemas.microsoft.com/office/powerpoint/2010/main" val="16747745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F4852C87-212E-4794-A742-2EBEF9887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/>
              <a:t>Co všechno obsahuje </a:t>
            </a:r>
            <a:r>
              <a:rPr lang="cs-CZ"/>
              <a:t>Hlavička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D06B588-5315-45C0-8A23-3072CF3EC8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251999" tIns="180000" rIns="251999" bIns="180000" rtlCol="0" anchor="t">
            <a:normAutofit/>
          </a:bodyPr>
          <a:lstStyle/>
          <a:p>
            <a:r>
              <a:rPr lang="cs-CZ" sz="2000">
                <a:solidFill>
                  <a:schemeClr val="tx1">
                    <a:lumMod val="75000"/>
                    <a:lumOff val="25000"/>
                  </a:schemeClr>
                </a:solidFill>
              </a:rPr>
              <a:t>Moje profesní představení:</a:t>
            </a:r>
            <a:endParaRPr lang="cs-CZ" sz="20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pic>
        <p:nvPicPr>
          <p:cNvPr id="3" name="Obrázek 2" descr="Obsah obrázku text&#10;&#10;Popis se vygeneroval automaticky.">
            <a:extLst>
              <a:ext uri="{FF2B5EF4-FFF2-40B4-BE49-F238E27FC236}">
                <a16:creationId xmlns:a16="http://schemas.microsoft.com/office/drawing/2014/main" id="{99535B1C-3AF0-C503-81B2-465AA9CA5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93" b="30787"/>
          <a:stretch/>
        </p:blipFill>
        <p:spPr>
          <a:xfrm>
            <a:off x="1225248" y="2361613"/>
            <a:ext cx="6283743" cy="3618039"/>
          </a:xfrm>
          <a:prstGeom prst="rect">
            <a:avLst/>
          </a:prstGeom>
        </p:spPr>
      </p:pic>
      <p:pic>
        <p:nvPicPr>
          <p:cNvPr id="4" name="Obrázek 3" descr="Obsah obrázku Obdélník&#10;&#10;Popis se vygeneroval automaticky.">
            <a:extLst>
              <a:ext uri="{FF2B5EF4-FFF2-40B4-BE49-F238E27FC236}">
                <a16:creationId xmlns:a16="http://schemas.microsoft.com/office/drawing/2014/main" id="{9644A5E6-B63E-EAF3-6A09-6554470AA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757" y="2358193"/>
            <a:ext cx="5920770" cy="176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632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B0C2B279-02EA-4514-A171-2000D238A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30" y="158789"/>
            <a:ext cx="4319466" cy="3314642"/>
          </a:xfrm>
          <a:prstGeom prst="rect">
            <a:avLst/>
          </a:prstGeom>
        </p:spPr>
      </p:pic>
      <p:pic>
        <p:nvPicPr>
          <p:cNvPr id="7" name="Obrázek 7" descr="Obsah obrázku text&#10;&#10;Popis se vygeneroval automaticky.">
            <a:extLst>
              <a:ext uri="{FF2B5EF4-FFF2-40B4-BE49-F238E27FC236}">
                <a16:creationId xmlns:a16="http://schemas.microsoft.com/office/drawing/2014/main" id="{3CD8736A-E560-4AF9-9561-A05EC8664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507" y="3291411"/>
            <a:ext cx="4025924" cy="3051159"/>
          </a:xfrm>
          <a:prstGeom prst="rect">
            <a:avLst/>
          </a:prstGeom>
        </p:spPr>
      </p:pic>
      <p:pic>
        <p:nvPicPr>
          <p:cNvPr id="10" name="Obrázek 10" descr="Obsah obrázku text&#10;&#10;Popis se vygeneroval automaticky.">
            <a:extLst>
              <a:ext uri="{FF2B5EF4-FFF2-40B4-BE49-F238E27FC236}">
                <a16:creationId xmlns:a16="http://schemas.microsoft.com/office/drawing/2014/main" id="{5155007C-8162-4ACF-8BF8-7FCF12CD6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328" y="158788"/>
            <a:ext cx="4501846" cy="3314640"/>
          </a:xfrm>
          <a:prstGeom prst="rect">
            <a:avLst/>
          </a:prstGeom>
        </p:spPr>
      </p:pic>
      <p:pic>
        <p:nvPicPr>
          <p:cNvPr id="8" name="Obrázek 8" descr="Obsah obrázku text&#10;&#10;Popis se vygeneroval automaticky.">
            <a:extLst>
              <a:ext uri="{FF2B5EF4-FFF2-40B4-BE49-F238E27FC236}">
                <a16:creationId xmlns:a16="http://schemas.microsoft.com/office/drawing/2014/main" id="{A3DF6128-438A-4E82-B02D-4761730E8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7251" y="3259884"/>
            <a:ext cx="4125120" cy="308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58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ACC50-054B-4248-BEED-5BB3D3EB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Creator</a:t>
            </a:r>
            <a:r>
              <a:rPr lang="cs-CZ"/>
              <a:t> Mode</a:t>
            </a:r>
            <a:br>
              <a:rPr lang="en-US"/>
            </a:br>
            <a:r>
              <a:rPr lang="cs-CZ">
                <a:cs typeface="Calibri"/>
              </a:rPr>
              <a:t>Služby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DFCD85CC-0B39-4399-8B83-97CDE6D5B402}"/>
                  </a:ext>
                </a:extLst>
              </p14:cNvPr>
              <p14:cNvContentPartPr/>
              <p14:nvPr/>
            </p14:nvContentPartPr>
            <p14:xfrm>
              <a:off x="4685925" y="3470788"/>
              <a:ext cx="28575" cy="28575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DFCD85CC-0B39-4399-8B83-97CDE6D5B40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57175" y="2042038"/>
                <a:ext cx="2857500" cy="2857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91277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6C3E30E3-57D6-4457-B442-1973A034A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160" y="1700079"/>
            <a:ext cx="4196644" cy="221197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77D5E40-FB3E-4AAE-B691-CD3151811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Creator</a:t>
            </a:r>
            <a:r>
              <a:rPr lang="cs-CZ"/>
              <a:t> Mode </a:t>
            </a:r>
            <a:r>
              <a:rPr lang="cs-CZ" b="0"/>
              <a:t>(Tvůrčí mód)</a:t>
            </a:r>
            <a:endParaRPr lang="cs-CZ" b="0">
              <a:cs typeface="Calibri"/>
            </a:endParaRPr>
          </a:p>
        </p:txBody>
      </p:sp>
      <p:pic>
        <p:nvPicPr>
          <p:cNvPr id="7" name="Obrázek 7" descr="Obsah obrázku text&#10;&#10;Popis se vygeneroval automaticky.">
            <a:extLst>
              <a:ext uri="{FF2B5EF4-FFF2-40B4-BE49-F238E27FC236}">
                <a16:creationId xmlns:a16="http://schemas.microsoft.com/office/drawing/2014/main" id="{AFB5CA38-F4BD-427B-834E-B5C97F954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957" y="1664494"/>
            <a:ext cx="5537199" cy="4305122"/>
          </a:xfrm>
          <a:prstGeom prst="rect">
            <a:avLst/>
          </a:prstGeom>
        </p:spPr>
      </p:pic>
      <p:pic>
        <p:nvPicPr>
          <p:cNvPr id="8" name="Obrázek 8" descr="Obsah obrázku text&#10;&#10;Popis se vygeneroval automaticky.">
            <a:extLst>
              <a:ext uri="{FF2B5EF4-FFF2-40B4-BE49-F238E27FC236}">
                <a16:creationId xmlns:a16="http://schemas.microsoft.com/office/drawing/2014/main" id="{F8FEF9F8-9B92-41A4-831E-4F26B4223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171" y="4155426"/>
            <a:ext cx="4109544" cy="1675853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60971BA7-8FC5-4C45-8FFB-C38C317A845D}"/>
              </a:ext>
            </a:extLst>
          </p:cNvPr>
          <p:cNvSpPr/>
          <p:nvPr/>
        </p:nvSpPr>
        <p:spPr>
          <a:xfrm>
            <a:off x="1077391" y="2732371"/>
            <a:ext cx="1168093" cy="3748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2DAEDB0-0F04-474D-AD89-361B16227BBC}"/>
              </a:ext>
            </a:extLst>
          </p:cNvPr>
          <p:cNvSpPr/>
          <p:nvPr/>
        </p:nvSpPr>
        <p:spPr>
          <a:xfrm>
            <a:off x="1053579" y="5312059"/>
            <a:ext cx="2660343" cy="5812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70C543E-5AB9-494E-B91C-A296A040208D}"/>
              </a:ext>
            </a:extLst>
          </p:cNvPr>
          <p:cNvSpPr/>
          <p:nvPr/>
        </p:nvSpPr>
        <p:spPr>
          <a:xfrm>
            <a:off x="9800703" y="2041809"/>
            <a:ext cx="953781" cy="4859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6882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AutoNum type="arabicPeriod"/>
            </a:pPr>
            <a:r>
              <a:rPr lang="cs-CZ"/>
              <a:t>Jméno</a:t>
            </a:r>
          </a:p>
          <a:p>
            <a:pPr marL="342900" indent="-342900">
              <a:buAutoNum type="arabicPeriod"/>
            </a:pPr>
            <a:r>
              <a:rPr lang="cs-CZ">
                <a:cs typeface="Calibri"/>
              </a:rPr>
              <a:t>Co děláte, jakou roli zastáváte a čím můžete být pro svá spojení užiteční</a:t>
            </a:r>
          </a:p>
          <a:p>
            <a:pPr marL="342900" indent="-342900">
              <a:buAutoNum type="arabicPeriod"/>
            </a:pPr>
            <a:r>
              <a:rPr lang="cs-CZ">
                <a:cs typeface="Calibri"/>
              </a:rPr>
              <a:t>Co pro vás znamená LinkedIn teď? Jak tuto síť využíváte?</a:t>
            </a:r>
          </a:p>
          <a:p>
            <a:pPr marL="342900" indent="-342900">
              <a:buAutoNum type="arabicPeriod"/>
            </a:pPr>
            <a:r>
              <a:rPr lang="cs-CZ">
                <a:cs typeface="Calibri"/>
              </a:rPr>
              <a:t>Jaká jsou vaše očekávání od dnešního workshopu?</a:t>
            </a:r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Pojďme se seznámit</a:t>
            </a:r>
          </a:p>
        </p:txBody>
      </p:sp>
    </p:spTree>
    <p:extLst>
      <p:ext uri="{BB962C8B-B14F-4D97-AF65-F5344CB8AC3E}">
        <p14:creationId xmlns:p14="http://schemas.microsoft.com/office/powerpoint/2010/main" val="42129283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16FA4083-EB5D-51B1-ECB8-C6E6F6A75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34" y="1608180"/>
            <a:ext cx="5132681" cy="425312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77D5E40-FB3E-4AAE-B691-CD3151811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782" y="329705"/>
            <a:ext cx="9738360" cy="1325563"/>
          </a:xfrm>
        </p:spPr>
        <p:txBody>
          <a:bodyPr/>
          <a:lstStyle/>
          <a:p>
            <a:r>
              <a:rPr lang="cs-CZ"/>
              <a:t>Poskytuji služby</a:t>
            </a:r>
            <a:endParaRPr lang="cs-CZ" b="0">
              <a:cs typeface="Calibri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B82F947-DEC8-45E2-B420-CC37FD64689E}"/>
              </a:ext>
            </a:extLst>
          </p:cNvPr>
          <p:cNvSpPr/>
          <p:nvPr/>
        </p:nvSpPr>
        <p:spPr>
          <a:xfrm>
            <a:off x="751954" y="5147723"/>
            <a:ext cx="2438093" cy="5812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267A8443-B953-E315-B612-7A3F9E262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363" y="1658026"/>
            <a:ext cx="5076236" cy="420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898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7D5E40-FB3E-4AAE-B691-CD3151811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782" y="329705"/>
            <a:ext cx="9738360" cy="1325563"/>
          </a:xfrm>
        </p:spPr>
        <p:txBody>
          <a:bodyPr>
            <a:normAutofit fontScale="90000"/>
          </a:bodyPr>
          <a:lstStyle/>
          <a:p>
            <a:r>
              <a:rPr lang="cs-CZ"/>
              <a:t>Poskytuji</a:t>
            </a:r>
            <a:br>
              <a:rPr lang="cs-CZ"/>
            </a:br>
            <a:r>
              <a:rPr lang="cs-CZ"/>
              <a:t>služby</a:t>
            </a:r>
            <a:endParaRPr lang="cs-CZ" b="0">
              <a:cs typeface="Calibri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DCE6D36-937E-039C-ED26-7A52DB430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505" y="55266"/>
            <a:ext cx="6778057" cy="668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765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ACC50-054B-4248-BEED-5BB3D3EB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Informace</a:t>
            </a:r>
          </a:p>
        </p:txBody>
      </p:sp>
    </p:spTree>
    <p:extLst>
      <p:ext uri="{BB962C8B-B14F-4D97-AF65-F5344CB8AC3E}">
        <p14:creationId xmlns:p14="http://schemas.microsoft.com/office/powerpoint/2010/main" val="40590278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70776E1A-5AB6-4B49-B61C-9B7EE7E54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/>
              <a:t>Sekce </a:t>
            </a:r>
            <a:r>
              <a:rPr lang="cs-CZ"/>
              <a:t>Informace</a:t>
            </a:r>
          </a:p>
        </p:txBody>
      </p:sp>
      <p:pic>
        <p:nvPicPr>
          <p:cNvPr id="3" name="Obrázek 5">
            <a:extLst>
              <a:ext uri="{FF2B5EF4-FFF2-40B4-BE49-F238E27FC236}">
                <a16:creationId xmlns:a16="http://schemas.microsoft.com/office/drawing/2014/main" id="{B6719707-2A80-BA13-3723-C6CDE9A9D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1533364"/>
            <a:ext cx="11648198" cy="3066041"/>
          </a:xfrm>
          <a:prstGeom prst="rect">
            <a:avLst/>
          </a:prstGeom>
        </p:spPr>
      </p:pic>
      <p:pic>
        <p:nvPicPr>
          <p:cNvPr id="6" name="Obrázek 6" descr="Obsah obrázku Obdélník&#10;&#10;Popis se vygeneroval automaticky.">
            <a:extLst>
              <a:ext uri="{FF2B5EF4-FFF2-40B4-BE49-F238E27FC236}">
                <a16:creationId xmlns:a16="http://schemas.microsoft.com/office/drawing/2014/main" id="{F71FA197-EA37-65D1-E513-04280DD70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5117" y="3350729"/>
            <a:ext cx="1366882" cy="44005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70776E1A-5AB6-4B49-B61C-9B7EE7E54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/>
              <a:t>Sekce </a:t>
            </a:r>
            <a:r>
              <a:rPr lang="cs-CZ"/>
              <a:t>Informace</a:t>
            </a:r>
          </a:p>
        </p:txBody>
      </p:sp>
      <p:pic>
        <p:nvPicPr>
          <p:cNvPr id="7" name="Obrázek 7" descr="Obsah obrázku text, dopis&#10;&#10;Popis se vygeneroval automaticky.">
            <a:extLst>
              <a:ext uri="{FF2B5EF4-FFF2-40B4-BE49-F238E27FC236}">
                <a16:creationId xmlns:a16="http://schemas.microsoft.com/office/drawing/2014/main" id="{4EAE6CC7-24E4-272A-4D8E-98813C6B3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22" y="1376048"/>
            <a:ext cx="5366378" cy="4714530"/>
          </a:xfrm>
          <a:prstGeom prst="rect">
            <a:avLst/>
          </a:prstGeom>
        </p:spPr>
      </p:pic>
      <p:pic>
        <p:nvPicPr>
          <p:cNvPr id="2" name="Obrázek 2" descr="Obsah obrázku text, dopis&#10;&#10;Popis se vygeneroval automaticky.">
            <a:extLst>
              <a:ext uri="{FF2B5EF4-FFF2-40B4-BE49-F238E27FC236}">
                <a16:creationId xmlns:a16="http://schemas.microsoft.com/office/drawing/2014/main" id="{3D4F7F16-A81E-D254-A0B2-879D684C3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254" y="773473"/>
            <a:ext cx="5001321" cy="531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803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E7C3C9-D76E-6883-A4A0-155B64EC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"/>
              </a:rPr>
              <a:t>Informace - TIPY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F05E39E-1BE5-8325-94EE-54906D4029E6}"/>
              </a:ext>
            </a:extLst>
          </p:cNvPr>
          <p:cNvSpPr txBox="1"/>
          <p:nvPr/>
        </p:nvSpPr>
        <p:spPr>
          <a:xfrm>
            <a:off x="1270000" y="1849120"/>
            <a:ext cx="6370320" cy="23529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cs-CZ" sz="2000"/>
              <a:t>Já + můj příběh (autenticita)</a:t>
            </a:r>
            <a:endParaRPr lang="cs-CZ"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cs-CZ" sz="2000"/>
              <a:t>Správná slova pro cílovou skupinu</a:t>
            </a:r>
            <a:endParaRPr lang="cs-CZ" sz="200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cs-CZ" sz="2000"/>
              <a:t>KDO profesně jste, CO děláte, PRO KOHO a JAK</a:t>
            </a:r>
            <a:endParaRPr lang="cs-CZ" sz="200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cs-CZ" sz="2000"/>
              <a:t>Buďte konkrétní a srozumitelní</a:t>
            </a:r>
            <a:endParaRPr lang="cs-CZ" sz="200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cs-CZ" sz="2000"/>
              <a:t>Přehlednost (odstavce, odrážky, prvky)</a:t>
            </a:r>
            <a:endParaRPr lang="cs-CZ" sz="2000">
              <a:cs typeface="Calibri"/>
            </a:endParaRPr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F59D8037-1F60-63BA-CEB8-32862A17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840" y="5324460"/>
            <a:ext cx="5059680" cy="84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5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933318-29C7-4165-964A-66FA99AB7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Úkol: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5D94AB-C7C4-4562-8387-0A94B63A92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251999" tIns="180000" rIns="251999" bIns="180000" rtlCol="0" anchor="t">
            <a:norm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Co by důležité byste měli sdělit v sekci Informace?</a:t>
            </a:r>
          </a:p>
        </p:txBody>
      </p:sp>
    </p:spTree>
    <p:extLst>
      <p:ext uri="{BB962C8B-B14F-4D97-AF65-F5344CB8AC3E}">
        <p14:creationId xmlns:p14="http://schemas.microsoft.com/office/powerpoint/2010/main" val="12016376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ACC50-054B-4248-BEED-5BB3D3EB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Vybrané</a:t>
            </a:r>
          </a:p>
        </p:txBody>
      </p:sp>
    </p:spTree>
    <p:extLst>
      <p:ext uri="{BB962C8B-B14F-4D97-AF65-F5344CB8AC3E}">
        <p14:creationId xmlns:p14="http://schemas.microsoft.com/office/powerpoint/2010/main" val="26025552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0AF4CC12-B017-4280-B44C-8B69B9B72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/>
              <a:t>Co obsahuje </a:t>
            </a:r>
            <a:r>
              <a:rPr lang="cs-CZ"/>
              <a:t>Vybrané</a:t>
            </a:r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86310922-7492-4812-8138-45A0AC4CA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01674" y="1912747"/>
            <a:ext cx="3761198" cy="4243227"/>
          </a:xfrm>
        </p:spPr>
        <p:txBody>
          <a:bodyPr/>
          <a:lstStyle/>
          <a:p>
            <a:r>
              <a:rPr lang="cs-CZ"/>
              <a:t>Nápady k sekci Vybrané:</a:t>
            </a:r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E314E3D1-2F81-40AD-8E2F-507755CF6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844" y="1374956"/>
            <a:ext cx="4541359" cy="2420801"/>
          </a:xfrm>
          <a:prstGeom prst="rect">
            <a:avLst/>
          </a:prstGeom>
        </p:spPr>
      </p:pic>
      <p:pic>
        <p:nvPicPr>
          <p:cNvPr id="3" name="Obrázek 3">
            <a:extLst>
              <a:ext uri="{FF2B5EF4-FFF2-40B4-BE49-F238E27FC236}">
                <a16:creationId xmlns:a16="http://schemas.microsoft.com/office/drawing/2014/main" id="{83F7ECE6-AEBB-4A66-A05D-86A3757F1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844" y="3789640"/>
            <a:ext cx="4568573" cy="245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56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ACC50-054B-4248-BEED-5BB3D3EB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Pracovní zkušenosti</a:t>
            </a:r>
          </a:p>
        </p:txBody>
      </p:sp>
    </p:spTree>
    <p:extLst>
      <p:ext uri="{BB962C8B-B14F-4D97-AF65-F5344CB8AC3E}">
        <p14:creationId xmlns:p14="http://schemas.microsoft.com/office/powerpoint/2010/main" val="4057589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2800"/>
              <a:t>DEN 1</a:t>
            </a:r>
            <a:r>
              <a:rPr lang="cs-CZ"/>
              <a:t>:</a:t>
            </a:r>
            <a:endParaRPr lang="cs-CZ" sz="280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2400"/>
              <a:t>Linked</a:t>
            </a:r>
            <a:r>
              <a:rPr lang="cs-CZ"/>
              <a:t>In </a:t>
            </a:r>
            <a:r>
              <a:rPr lang="cs-CZ" sz="2400"/>
              <a:t>Big Picture</a:t>
            </a:r>
            <a:r>
              <a:rPr lang="cs-CZ"/>
              <a:t> </a:t>
            </a:r>
            <a:endParaRPr lang="cs-CZ" sz="2400"/>
          </a:p>
          <a:p>
            <a:pPr marL="342900" indent="-342900">
              <a:buFont typeface="+mj-lt"/>
              <a:buAutoNum type="arabicPeriod"/>
            </a:pPr>
            <a:endParaRPr lang="cs-CZ" sz="2400"/>
          </a:p>
          <a:p>
            <a:pPr marL="342900" indent="-342900">
              <a:buFont typeface="+mj-lt"/>
              <a:buAutoNum type="arabicPeriod"/>
            </a:pPr>
            <a:r>
              <a:rPr lang="cs-CZ" sz="2400"/>
              <a:t>Strategie a tři pilíře prodeje</a:t>
            </a:r>
            <a:endParaRPr lang="cs-CZ" sz="240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endParaRPr lang="cs-CZ" sz="2400"/>
          </a:p>
          <a:p>
            <a:pPr marL="342900" indent="-342900">
              <a:buFont typeface="+mj-lt"/>
              <a:buAutoNum type="arabicPeriod"/>
            </a:pPr>
            <a:r>
              <a:rPr lang="cs-CZ" sz="2400"/>
              <a:t>Excelentní LinkedIn profil</a:t>
            </a:r>
            <a:endParaRPr lang="cs-CZ" sz="240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endParaRPr lang="cs-CZ"/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Next steps</a:t>
            </a:r>
            <a:endParaRPr lang="en-US" sz="2400">
              <a:cs typeface="Calibri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r>
              <a:rPr lang="cs-CZ" sz="2800"/>
              <a:t>DEN 2</a:t>
            </a:r>
            <a:r>
              <a:rPr lang="cs-CZ"/>
              <a:t>:</a:t>
            </a:r>
            <a:endParaRPr lang="cs-CZ" sz="280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3"/>
          </p:nvPr>
        </p:nvSpPr>
        <p:spPr>
          <a:xfrm>
            <a:off x="6172200" y="2971419"/>
            <a:ext cx="4772279" cy="32547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cs-CZ" sz="2400"/>
              <a:t>Velká a kvalitní síť spojení</a:t>
            </a:r>
            <a:br>
              <a:rPr lang="cs-CZ">
                <a:cs typeface="Calibri"/>
              </a:rPr>
            </a:br>
            <a:endParaRPr lang="cs-CZ" sz="2400">
              <a:cs typeface="Calibri"/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cs-CZ" sz="2400"/>
              <a:t>Obsah</a:t>
            </a:r>
            <a:r>
              <a:rPr lang="cs-CZ"/>
              <a:t> a</a:t>
            </a:r>
            <a:r>
              <a:rPr lang="cs-CZ" sz="2400"/>
              <a:t> komunikace</a:t>
            </a:r>
            <a:br>
              <a:rPr lang="cs-CZ">
                <a:cs typeface="Calibri"/>
              </a:rPr>
            </a:br>
            <a:endParaRPr lang="cs-CZ">
              <a:cs typeface="Calibri"/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cs-CZ"/>
              <a:t>Lead management</a:t>
            </a:r>
            <a:br>
              <a:rPr lang="cs-CZ">
                <a:cs typeface="Calibri"/>
              </a:rPr>
            </a:br>
            <a:endParaRPr lang="cs-CZ" sz="2400">
              <a:cs typeface="Calibri" panose="020F0502020204030204"/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en-US" sz="2400"/>
              <a:t>Next steps</a:t>
            </a:r>
            <a:endParaRPr lang="en-US" sz="2400">
              <a:cs typeface="Calibri"/>
            </a:endParaRPr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Co nás čeká?</a:t>
            </a:r>
          </a:p>
        </p:txBody>
      </p:sp>
    </p:spTree>
    <p:extLst>
      <p:ext uri="{BB962C8B-B14F-4D97-AF65-F5344CB8AC3E}">
        <p14:creationId xmlns:p14="http://schemas.microsoft.com/office/powerpoint/2010/main" val="2952331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7D5E40-FB3E-4AAE-B691-CD3151811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Pracovní zkušenosti</a:t>
            </a:r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86310922-7492-4812-8138-45A0AC4CAE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251999" tIns="180000" rIns="251999" bIns="180000" rtlCol="0" anchor="t">
            <a:norm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</a:pPr>
            <a:r>
              <a:rPr lang="cs-CZ">
                <a:solidFill>
                  <a:schemeClr val="tx1">
                    <a:lumMod val="75000"/>
                    <a:lumOff val="25000"/>
                  </a:schemeClr>
                </a:solidFill>
              </a:rPr>
              <a:t>Co se dozvídám o tomto profíkovi?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Obrázek 6">
            <a:hlinkClick r:id="rId3"/>
            <a:extLst>
              <a:ext uri="{FF2B5EF4-FFF2-40B4-BE49-F238E27FC236}">
                <a16:creationId xmlns:a16="http://schemas.microsoft.com/office/drawing/2014/main" id="{C11FA8A3-9B94-402D-BBE4-913B70FD8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063" y="1380533"/>
            <a:ext cx="6099736" cy="50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963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7D5E40-FB3E-4AAE-B691-CD3151811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Pracovní zkušenosti</a:t>
            </a:r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86310922-7492-4812-8138-45A0AC4CAE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251999" tIns="180000" rIns="251999" bIns="180000" rtlCol="0" anchor="t">
            <a:norm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</a:pPr>
            <a:r>
              <a:rPr lang="cs-CZ">
                <a:solidFill>
                  <a:schemeClr val="tx1">
                    <a:lumMod val="75000"/>
                    <a:lumOff val="25000"/>
                  </a:schemeClr>
                </a:solidFill>
              </a:rPr>
              <a:t>Co se dozvídám o tomto profíkovi?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4C4AB4DF-4916-4E7F-A376-174A2190D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579" y="1424212"/>
            <a:ext cx="5836692" cy="461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721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887786C7-BFA8-4563-BEBF-B93F3A80D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728" y="1442529"/>
            <a:ext cx="5815395" cy="472958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77D5E40-FB3E-4AAE-B691-CD3151811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Pracovní zkušenosti</a:t>
            </a:r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86310922-7492-4812-8138-45A0AC4CA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92602" y="2003461"/>
            <a:ext cx="4077149" cy="4243227"/>
          </a:xfrm>
        </p:spPr>
        <p:txBody>
          <a:bodyPr vert="horz" lIns="251999" tIns="180000" rIns="251999" bIns="18000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Co se dozvídám o tomto profíkovi?</a:t>
            </a:r>
          </a:p>
        </p:txBody>
      </p:sp>
    </p:spTree>
    <p:extLst>
      <p:ext uri="{BB962C8B-B14F-4D97-AF65-F5344CB8AC3E}">
        <p14:creationId xmlns:p14="http://schemas.microsoft.com/office/powerpoint/2010/main" val="30921386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25680F-5708-4D85-C4B7-747D1EFA3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"/>
              </a:rPr>
              <a:t>Pracovní zkušenosti - TIPY</a:t>
            </a:r>
            <a:endParaRPr lang="cs-CZ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6BEEDE58-82A0-2142-B460-03DD6B4B6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0880" y="4587157"/>
            <a:ext cx="3108960" cy="181880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59B2AB-C0A9-93BB-8E1B-CADA11F0497B}"/>
              </a:ext>
            </a:extLst>
          </p:cNvPr>
          <p:cNvSpPr txBox="1"/>
          <p:nvPr/>
        </p:nvSpPr>
        <p:spPr>
          <a:xfrm>
            <a:off x="1229360" y="1920240"/>
            <a:ext cx="6421120" cy="28146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/>
              <a:t>Pište v 1. osobě</a:t>
            </a:r>
            <a:endParaRPr lang="cs-CZ"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/>
              <a:t>Srozumitelnost a přehlednost</a:t>
            </a:r>
            <a:endParaRPr lang="cs-CZ" sz="200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/>
              <a:t>Konkrétní příklady</a:t>
            </a:r>
            <a:endParaRPr lang="cs-CZ" sz="200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/>
              <a:t>Všechny informace patřící k dané pozici                       </a:t>
            </a:r>
            <a:endParaRPr lang="cs-CZ" sz="2000" i="1"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cs-CZ" sz="2000" i="1"/>
              <a:t>     (co, jak, pro koho, výsledky, reference, projekty)</a:t>
            </a:r>
            <a:endParaRPr lang="cs-CZ" sz="2000" i="1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/>
              <a:t>Není nutné psát vše (odbočky, zkušenosti starší 15 let)</a:t>
            </a:r>
            <a:endParaRPr lang="cs-CZ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52319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ACC50-054B-4248-BEED-5BB3D3EB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Další části profilu</a:t>
            </a:r>
            <a:br>
              <a:rPr lang="cs-CZ"/>
            </a:br>
            <a:r>
              <a:rPr lang="cs-CZ"/>
              <a:t>Nastavení</a:t>
            </a:r>
          </a:p>
        </p:txBody>
      </p:sp>
    </p:spTree>
    <p:extLst>
      <p:ext uri="{BB962C8B-B14F-4D97-AF65-F5344CB8AC3E}">
        <p14:creationId xmlns:p14="http://schemas.microsoft.com/office/powerpoint/2010/main" val="13083457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933318-29C7-4165-964A-66FA99AB7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Poznámky: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5D94AB-C7C4-4562-8387-0A94B63A92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447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12AFFF53-C8C7-4419-96D8-2B24ACF0388E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4829898"/>
              </p:ext>
            </p:extLst>
          </p:nvPr>
        </p:nvGraphicFramePr>
        <p:xfrm>
          <a:off x="1574800" y="2763740"/>
          <a:ext cx="9042400" cy="2119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ovnoramenný trojúhelník 2">
            <a:extLst>
              <a:ext uri="{FF2B5EF4-FFF2-40B4-BE49-F238E27FC236}">
                <a16:creationId xmlns:a16="http://schemas.microsoft.com/office/drawing/2014/main" id="{A938FCAF-430E-457A-846F-59DB70F1D515}"/>
              </a:ext>
            </a:extLst>
          </p:cNvPr>
          <p:cNvSpPr/>
          <p:nvPr/>
        </p:nvSpPr>
        <p:spPr>
          <a:xfrm>
            <a:off x="1502033" y="1323878"/>
            <a:ext cx="9187934" cy="1330520"/>
          </a:xfrm>
          <a:prstGeom prst="triangle">
            <a:avLst>
              <a:gd name="adj" fmla="val 495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000" b="1"/>
              <a:t>PRODEJ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F6E0C325-410A-4D96-904C-D0CEE8B23F29}"/>
              </a:ext>
            </a:extLst>
          </p:cNvPr>
          <p:cNvSpPr/>
          <p:nvPr/>
        </p:nvSpPr>
        <p:spPr>
          <a:xfrm>
            <a:off x="1574800" y="4992127"/>
            <a:ext cx="9042400" cy="698643"/>
          </a:xfrm>
          <a:prstGeom prst="rect">
            <a:avLst/>
          </a:prstGeom>
          <a:solidFill>
            <a:srgbClr val="F9A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pc="-5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CÍL A STRATEGIE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AC527B5-11E0-4A77-B5DF-24B9C5C5425B}"/>
              </a:ext>
            </a:extLst>
          </p:cNvPr>
          <p:cNvSpPr/>
          <p:nvPr/>
        </p:nvSpPr>
        <p:spPr>
          <a:xfrm>
            <a:off x="4692846" y="2750800"/>
            <a:ext cx="5917128" cy="21190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2" descr="A January Checklist | Rimol Greenhouse Systems">
            <a:extLst>
              <a:ext uri="{FF2B5EF4-FFF2-40B4-BE49-F238E27FC236}">
                <a16:creationId xmlns:a16="http://schemas.microsoft.com/office/drawing/2014/main" id="{9430440C-4A3F-4B68-9AB5-F9F7ACCA2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492" y="3960356"/>
            <a:ext cx="977100" cy="97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4533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8EEB25-FCB5-4C4C-90C3-DFF0FA550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4. </a:t>
            </a:r>
            <a:r>
              <a:rPr lang="en-US"/>
              <a:t>Next steps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72799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290CD5-7993-4DDD-8C2D-2776D9C13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  <p:graphicFrame>
        <p:nvGraphicFramePr>
          <p:cNvPr id="3" name="Zástupný symbol pro obsah 2">
            <a:extLst>
              <a:ext uri="{FF2B5EF4-FFF2-40B4-BE49-F238E27FC236}">
                <a16:creationId xmlns:a16="http://schemas.microsoft.com/office/drawing/2014/main" id="{54CAFC05-7FA7-4877-A79A-54B5B28581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6586973"/>
              </p:ext>
            </p:extLst>
          </p:nvPr>
        </p:nvGraphicFramePr>
        <p:xfrm>
          <a:off x="1065276" y="1989138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09624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08F651E-76E6-4524-9CA1-6C781BC49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Úkoly po workshopu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7D3AACF-EA14-4431-8E00-C93561ECCF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251999" tIns="180000" rIns="251999" bIns="180000" rtlCol="0" anchor="t">
            <a:normAutofit lnSpcReduction="10000"/>
          </a:bodyPr>
          <a:lstStyle/>
          <a:p>
            <a:r>
              <a:rPr lang="cs-CZ" sz="2000"/>
              <a:t>1. Vytvořte si profesní představení </a:t>
            </a:r>
            <a:endParaRPr lang="cs-CZ"/>
          </a:p>
          <a:p>
            <a:endParaRPr lang="cs-CZ" sz="2000"/>
          </a:p>
          <a:p>
            <a:r>
              <a:rPr lang="cs-CZ" sz="2000"/>
              <a:t>2. Vytvořte si souhrn (</a:t>
            </a:r>
            <a:r>
              <a:rPr lang="cs-CZ" sz="2000" dirty="0"/>
              <a:t>Informace</a:t>
            </a:r>
            <a:r>
              <a:rPr lang="cs-CZ" sz="2000"/>
              <a:t>) a Vybrané </a:t>
            </a:r>
            <a:endParaRPr lang="cs-CZ" sz="2000">
              <a:cs typeface="Calibri"/>
            </a:endParaRPr>
          </a:p>
          <a:p>
            <a:endParaRPr lang="cs-CZ" sz="2000"/>
          </a:p>
          <a:p>
            <a:r>
              <a:rPr lang="cs-CZ" sz="2000"/>
              <a:t>3. Upravte si Pracovní zkušenosti </a:t>
            </a:r>
            <a:endParaRPr lang="cs-CZ" sz="2000">
              <a:cs typeface="Calibri"/>
            </a:endParaRPr>
          </a:p>
          <a:p>
            <a:endParaRPr lang="cs-CZ" sz="2000">
              <a:cs typeface="Calibri"/>
            </a:endParaRPr>
          </a:p>
          <a:p>
            <a:r>
              <a:rPr lang="cs-CZ" sz="2000">
                <a:cs typeface="Calibri"/>
              </a:rPr>
              <a:t>4. Vyplňte i další sekce: Vzdělání, Dovednosti, Dosažené cíle...</a:t>
            </a:r>
          </a:p>
          <a:p>
            <a:endParaRPr lang="cs-CZ" sz="2000">
              <a:cs typeface="Calibri"/>
            </a:endParaRPr>
          </a:p>
          <a:p>
            <a:r>
              <a:rPr lang="cs-CZ" sz="2000">
                <a:cs typeface="Calibri"/>
              </a:rPr>
              <a:t>5. Nastavte si </a:t>
            </a:r>
            <a:r>
              <a:rPr lang="en-US" sz="2000">
                <a:cs typeface="Calibri" panose="020F0502020204030204"/>
              </a:rPr>
              <a:t>Creator </a:t>
            </a:r>
            <a:r>
              <a:rPr lang="cs-CZ" sz="2000">
                <a:cs typeface="Calibri" panose="020F0502020204030204"/>
              </a:rPr>
              <a:t>Mode a Poskytuji služby</a:t>
            </a:r>
          </a:p>
        </p:txBody>
      </p:sp>
    </p:spTree>
    <p:extLst>
      <p:ext uri="{BB962C8B-B14F-4D97-AF65-F5344CB8AC3E}">
        <p14:creationId xmlns:p14="http://schemas.microsoft.com/office/powerpoint/2010/main" val="379790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AutoNum type="arabicPeriod"/>
            </a:pPr>
            <a:r>
              <a:rPr lang="cs-CZ"/>
              <a:t>Zapnutá kamera po celou dobu</a:t>
            </a:r>
          </a:p>
          <a:p>
            <a:pPr marL="342900" indent="-342900">
              <a:buAutoNum type="arabicPeriod"/>
            </a:pPr>
            <a:r>
              <a:rPr lang="cs-CZ">
                <a:cs typeface="Calibri"/>
              </a:rPr>
              <a:t>Vypnutý mikrofon, když nemluvím</a:t>
            </a:r>
          </a:p>
          <a:p>
            <a:pPr marL="342900" indent="-342900">
              <a:buAutoNum type="arabicPeriod"/>
            </a:pPr>
            <a:r>
              <a:rPr lang="cs-CZ">
                <a:cs typeface="Calibri"/>
              </a:rPr>
              <a:t>Zapisování si poznámek do pracovního sešitu (prostor pro poznámky, komentáře k dokumentu)</a:t>
            </a:r>
          </a:p>
          <a:p>
            <a:pPr marL="342900" indent="-342900">
              <a:buAutoNum type="arabicPeriod"/>
            </a:pPr>
            <a:r>
              <a:rPr lang="cs-CZ">
                <a:cs typeface="Calibri"/>
              </a:rPr>
              <a:t>Prostředí LinkedIn vítáno</a:t>
            </a:r>
          </a:p>
          <a:p>
            <a:pPr marL="342900" indent="-342900">
              <a:buAutoNum type="arabicPeriod"/>
            </a:pPr>
            <a:r>
              <a:rPr lang="cs-CZ">
                <a:cs typeface="Calibri"/>
              </a:rPr>
              <a:t>Otázky sem patří!</a:t>
            </a:r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Pravidla workshopu:</a:t>
            </a:r>
          </a:p>
        </p:txBody>
      </p:sp>
    </p:spTree>
    <p:extLst>
      <p:ext uri="{BB962C8B-B14F-4D97-AF65-F5344CB8AC3E}">
        <p14:creationId xmlns:p14="http://schemas.microsoft.com/office/powerpoint/2010/main" val="32915824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59447-8E48-4D4B-8A86-A829AC18D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0779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1. LINKEDIN BIG PICTURE</a:t>
            </a:r>
          </a:p>
        </p:txBody>
      </p:sp>
    </p:spTree>
    <p:extLst>
      <p:ext uri="{BB962C8B-B14F-4D97-AF65-F5344CB8AC3E}">
        <p14:creationId xmlns:p14="http://schemas.microsoft.com/office/powerpoint/2010/main" val="1264999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monitor, obrazovka, telefon, zavřít&#10;&#10;Popis byl vytvořen automaticky">
            <a:extLst>
              <a:ext uri="{FF2B5EF4-FFF2-40B4-BE49-F238E27FC236}">
                <a16:creationId xmlns:a16="http://schemas.microsoft.com/office/drawing/2014/main" id="{67BE0402-FF28-4E75-AB89-865158E6A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23" y="501269"/>
            <a:ext cx="10420718" cy="586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96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b="0"/>
            </a:br>
            <a:r>
              <a:rPr lang="cs-CZ" b="0"/>
              <a:t>PROČ</a:t>
            </a:r>
            <a:r>
              <a:rPr lang="en-US" b="0"/>
              <a:t> LinkedIn?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143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3038E34A04B2340A10886040F2C2007" ma:contentTypeVersion="13" ma:contentTypeDescription="Vytvoří nový dokument" ma:contentTypeScope="" ma:versionID="f39725943eca059c061d6e5440f39d84">
  <xsd:schema xmlns:xsd="http://www.w3.org/2001/XMLSchema" xmlns:xs="http://www.w3.org/2001/XMLSchema" xmlns:p="http://schemas.microsoft.com/office/2006/metadata/properties" xmlns:ns2="ac75de2c-c488-49de-a134-5857fdb6ccab" xmlns:ns3="14733e22-8bdc-4230-a67b-042199d1e62a" targetNamespace="http://schemas.microsoft.com/office/2006/metadata/properties" ma:root="true" ma:fieldsID="8b6b01c21bea1e672e110ebf3bfd16f8" ns2:_="" ns3:_="">
    <xsd:import namespace="ac75de2c-c488-49de-a134-5857fdb6ccab"/>
    <xsd:import namespace="14733e22-8bdc-4230-a67b-042199d1e6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75de2c-c488-49de-a134-5857fdb6cc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Značky obrázků" ma:readOnly="false" ma:fieldId="{5cf76f15-5ced-4ddc-b409-7134ff3c332f}" ma:taxonomyMulti="true" ma:sspId="2a018e5a-2a28-47d8-be78-4cc31ed4d1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733e22-8bdc-4230-a67b-042199d1e62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fcf81fe-042f-429b-ac23-2b6e71dd3fa7}" ma:internalName="TaxCatchAll" ma:showField="CatchAllData" ma:web="14733e22-8bdc-4230-a67b-042199d1e6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733e22-8bdc-4230-a67b-042199d1e62a" xsi:nil="true"/>
    <lcf76f155ced4ddcb4097134ff3c332f xmlns="ac75de2c-c488-49de-a134-5857fdb6cca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DDA943A-1DD0-474B-8B99-294BCE84FC2E}">
  <ds:schemaRefs>
    <ds:schemaRef ds:uri="14733e22-8bdc-4230-a67b-042199d1e62a"/>
    <ds:schemaRef ds:uri="ac75de2c-c488-49de-a134-5857fdb6cca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927A27C-8F59-472E-B309-2976E13C5D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2168EB-EE43-40D7-A4FF-FB91BEF05F6B}">
  <ds:schemaRefs>
    <ds:schemaRef ds:uri="http://purl.org/dc/terms/"/>
    <ds:schemaRef ds:uri="ac75de2c-c488-49de-a134-5857fdb6ccab"/>
    <ds:schemaRef ds:uri="http://schemas.microsoft.com/office/2006/documentManagement/types"/>
    <ds:schemaRef ds:uri="14733e22-8bdc-4230-a67b-042199d1e62a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840</Words>
  <Application>Microsoft Office PowerPoint</Application>
  <PresentationFormat>Širokoúhlá obrazovka</PresentationFormat>
  <Paragraphs>186</Paragraphs>
  <Slides>60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60</vt:i4>
      </vt:variant>
    </vt:vector>
  </HeadingPairs>
  <TitlesOfParts>
    <vt:vector size="67" baseType="lpstr">
      <vt:lpstr>Arial</vt:lpstr>
      <vt:lpstr>Calibri</vt:lpstr>
      <vt:lpstr>Calibri Light</vt:lpstr>
      <vt:lpstr>Times New Roman</vt:lpstr>
      <vt:lpstr>Wingdings</vt:lpstr>
      <vt:lpstr>Office Theme</vt:lpstr>
      <vt:lpstr>Office Theme</vt:lpstr>
      <vt:lpstr>LinkedIn pro byznys</vt:lpstr>
      <vt:lpstr>Libuše Petrovic</vt:lpstr>
      <vt:lpstr>Prezentace aplikace PowerPoint</vt:lpstr>
      <vt:lpstr>Pojďme se seznámit</vt:lpstr>
      <vt:lpstr>Co nás čeká?</vt:lpstr>
      <vt:lpstr>Pravidla workshopu:</vt:lpstr>
      <vt:lpstr>1. LINKEDIN BIG PICTURE</vt:lpstr>
      <vt:lpstr>Prezentace aplikace PowerPoint</vt:lpstr>
      <vt:lpstr> PROČ LinkedIn?</vt:lpstr>
      <vt:lpstr>80 % B2B leadů</vt:lpstr>
      <vt:lpstr>Poznámky:</vt:lpstr>
      <vt:lpstr>Prezentace aplikace PowerPoint</vt:lpstr>
      <vt:lpstr>LinkedIn není databází studených kontaktů</vt:lpstr>
      <vt:lpstr>K zamyšlení:</vt:lpstr>
      <vt:lpstr>2. Strategie a tři pilíře prodeje</vt:lpstr>
      <vt:lpstr>Strategie</vt:lpstr>
      <vt:lpstr>Potřebujete si vybudovat vztah a získat důvěru</vt:lpstr>
      <vt:lpstr>Prezentace aplikace PowerPoint</vt:lpstr>
      <vt:lpstr>Nejúspěšnější LinkedIn strategie: AMBASADORING</vt:lpstr>
      <vt:lpstr>Ambasadoring</vt:lpstr>
      <vt:lpstr>Prezentace aplikace PowerPoint</vt:lpstr>
      <vt:lpstr>3 pilíře prodeje na LinkedIn</vt:lpstr>
      <vt:lpstr>3. EXCELENTNÍ LinkedIn PROFIL</vt:lpstr>
      <vt:lpstr>K zamyšlení:</vt:lpstr>
      <vt:lpstr>Jazyk profilu</vt:lpstr>
      <vt:lpstr>Co říká tento profil?</vt:lpstr>
      <vt:lpstr>Úkol:</vt:lpstr>
      <vt:lpstr>Hlavička profilu</vt:lpstr>
      <vt:lpstr>Co všechno obsahuje Hlavička</vt:lpstr>
      <vt:lpstr>Co všechno obsahuje Hlavička</vt:lpstr>
      <vt:lpstr>Profilová fotka - TIPY</vt:lpstr>
      <vt:lpstr>Co všechno obsahuje Hlavička</vt:lpstr>
      <vt:lpstr>Motto - TIPY</vt:lpstr>
      <vt:lpstr>Prezentace aplikace PowerPoint</vt:lpstr>
      <vt:lpstr>Úkol:</vt:lpstr>
      <vt:lpstr>Co všechno obsahuje Hlavička</vt:lpstr>
      <vt:lpstr>Prezentace aplikace PowerPoint</vt:lpstr>
      <vt:lpstr>Creator Mode Služby</vt:lpstr>
      <vt:lpstr>Creator Mode (Tvůrčí mód)</vt:lpstr>
      <vt:lpstr>Poskytuji služby</vt:lpstr>
      <vt:lpstr>Poskytuji služby</vt:lpstr>
      <vt:lpstr>Informace</vt:lpstr>
      <vt:lpstr>Sekce Informace</vt:lpstr>
      <vt:lpstr>Sekce Informace</vt:lpstr>
      <vt:lpstr>Informace - TIPY</vt:lpstr>
      <vt:lpstr>Úkol:</vt:lpstr>
      <vt:lpstr>Vybrané</vt:lpstr>
      <vt:lpstr>Co obsahuje Vybrané</vt:lpstr>
      <vt:lpstr>Pracovní zkušenosti</vt:lpstr>
      <vt:lpstr>Pracovní zkušenosti</vt:lpstr>
      <vt:lpstr>Pracovní zkušenosti</vt:lpstr>
      <vt:lpstr>Pracovní zkušenosti</vt:lpstr>
      <vt:lpstr>Pracovní zkušenosti - TIPY</vt:lpstr>
      <vt:lpstr>Další části profilu Nastavení</vt:lpstr>
      <vt:lpstr>Poznámky:</vt:lpstr>
      <vt:lpstr>Prezentace aplikace PowerPoint</vt:lpstr>
      <vt:lpstr>4. Next steps</vt:lpstr>
      <vt:lpstr>Next steps</vt:lpstr>
      <vt:lpstr>Úkoly po workshopu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 Management</dc:title>
  <dc:creator>Martin Valas | Picards</dc:creator>
  <cp:lastModifiedBy>Veronika Břoušková</cp:lastModifiedBy>
  <cp:revision>3</cp:revision>
  <dcterms:created xsi:type="dcterms:W3CDTF">2021-06-02T17:13:15Z</dcterms:created>
  <dcterms:modified xsi:type="dcterms:W3CDTF">2023-05-21T10:51:30Z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0x01010083038E34A04B2340A10886040F2C2007</vt:lpwstr>
  </property>
  <property fmtid="{D5CDD505-2E9C-101B-9397-08002B2CF9AE}" pid="3" name="MediaServiceImageTags">
    <vt:lpwstr/>
  </property>
</Properties>
</file>